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9"/>
  </p:notesMasterIdLst>
  <p:sldIdLst>
    <p:sldId id="328" r:id="rId2"/>
    <p:sldId id="334" r:id="rId3"/>
    <p:sldId id="335" r:id="rId4"/>
    <p:sldId id="336" r:id="rId5"/>
    <p:sldId id="338" r:id="rId6"/>
    <p:sldId id="339" r:id="rId7"/>
    <p:sldId id="340" r:id="rId8"/>
    <p:sldId id="341" r:id="rId9"/>
    <p:sldId id="342" r:id="rId10"/>
    <p:sldId id="343" r:id="rId11"/>
    <p:sldId id="344" r:id="rId12"/>
    <p:sldId id="329" r:id="rId13"/>
    <p:sldId id="345" r:id="rId14"/>
    <p:sldId id="346" r:id="rId15"/>
    <p:sldId id="347" r:id="rId16"/>
    <p:sldId id="348" r:id="rId17"/>
    <p:sldId id="349" r:id="rId18"/>
    <p:sldId id="350" r:id="rId19"/>
    <p:sldId id="351" r:id="rId20"/>
    <p:sldId id="352" r:id="rId21"/>
    <p:sldId id="354" r:id="rId22"/>
    <p:sldId id="355" r:id="rId23"/>
    <p:sldId id="356" r:id="rId24"/>
    <p:sldId id="357" r:id="rId25"/>
    <p:sldId id="358" r:id="rId26"/>
    <p:sldId id="364" r:id="rId27"/>
    <p:sldId id="359" r:id="rId28"/>
    <p:sldId id="360" r:id="rId29"/>
    <p:sldId id="361" r:id="rId30"/>
    <p:sldId id="362" r:id="rId31"/>
    <p:sldId id="363" r:id="rId32"/>
    <p:sldId id="365" r:id="rId33"/>
    <p:sldId id="366" r:id="rId34"/>
    <p:sldId id="367" r:id="rId35"/>
    <p:sldId id="370" r:id="rId36"/>
    <p:sldId id="373" r:id="rId37"/>
    <p:sldId id="374" r:id="rId38"/>
    <p:sldId id="375" r:id="rId39"/>
    <p:sldId id="376" r:id="rId40"/>
    <p:sldId id="377" r:id="rId41"/>
    <p:sldId id="378" r:id="rId42"/>
    <p:sldId id="381" r:id="rId43"/>
    <p:sldId id="382" r:id="rId44"/>
    <p:sldId id="385" r:id="rId45"/>
    <p:sldId id="386" r:id="rId46"/>
    <p:sldId id="387" r:id="rId47"/>
    <p:sldId id="389" r:id="rId48"/>
    <p:sldId id="390" r:id="rId49"/>
    <p:sldId id="391" r:id="rId50"/>
    <p:sldId id="392" r:id="rId51"/>
    <p:sldId id="393" r:id="rId52"/>
    <p:sldId id="394" r:id="rId53"/>
    <p:sldId id="395" r:id="rId54"/>
    <p:sldId id="396" r:id="rId55"/>
    <p:sldId id="397" r:id="rId56"/>
    <p:sldId id="398" r:id="rId57"/>
    <p:sldId id="399" r:id="rId58"/>
    <p:sldId id="400" r:id="rId59"/>
    <p:sldId id="401" r:id="rId60"/>
    <p:sldId id="402" r:id="rId61"/>
    <p:sldId id="403" r:id="rId62"/>
    <p:sldId id="404" r:id="rId63"/>
    <p:sldId id="405" r:id="rId64"/>
    <p:sldId id="406" r:id="rId65"/>
    <p:sldId id="419" r:id="rId66"/>
    <p:sldId id="408" r:id="rId67"/>
    <p:sldId id="409" r:id="rId68"/>
    <p:sldId id="410" r:id="rId69"/>
    <p:sldId id="411" r:id="rId70"/>
    <p:sldId id="412" r:id="rId71"/>
    <p:sldId id="413" r:id="rId72"/>
    <p:sldId id="414" r:id="rId73"/>
    <p:sldId id="415" r:id="rId74"/>
    <p:sldId id="416" r:id="rId75"/>
    <p:sldId id="417" r:id="rId76"/>
    <p:sldId id="418" r:id="rId77"/>
    <p:sldId id="420" r:id="rId78"/>
    <p:sldId id="421" r:id="rId79"/>
    <p:sldId id="422" r:id="rId80"/>
    <p:sldId id="423" r:id="rId81"/>
    <p:sldId id="424" r:id="rId82"/>
    <p:sldId id="425" r:id="rId83"/>
    <p:sldId id="426" r:id="rId84"/>
    <p:sldId id="427" r:id="rId85"/>
    <p:sldId id="428" r:id="rId86"/>
    <p:sldId id="429" r:id="rId87"/>
    <p:sldId id="430" r:id="rId88"/>
    <p:sldId id="431" r:id="rId89"/>
    <p:sldId id="432" r:id="rId90"/>
    <p:sldId id="433" r:id="rId91"/>
    <p:sldId id="434" r:id="rId92"/>
    <p:sldId id="436" r:id="rId93"/>
    <p:sldId id="437" r:id="rId94"/>
    <p:sldId id="438" r:id="rId95"/>
    <p:sldId id="439" r:id="rId96"/>
    <p:sldId id="442" r:id="rId97"/>
    <p:sldId id="443" r:id="rId98"/>
    <p:sldId id="444" r:id="rId99"/>
    <p:sldId id="445" r:id="rId100"/>
    <p:sldId id="446" r:id="rId101"/>
    <p:sldId id="447" r:id="rId102"/>
    <p:sldId id="448" r:id="rId103"/>
    <p:sldId id="458" r:id="rId104"/>
    <p:sldId id="449" r:id="rId105"/>
    <p:sldId id="450" r:id="rId106"/>
    <p:sldId id="452" r:id="rId107"/>
    <p:sldId id="453" r:id="rId108"/>
    <p:sldId id="454" r:id="rId109"/>
    <p:sldId id="455" r:id="rId110"/>
    <p:sldId id="456" r:id="rId111"/>
    <p:sldId id="457" r:id="rId112"/>
    <p:sldId id="459" r:id="rId113"/>
    <p:sldId id="460" r:id="rId114"/>
    <p:sldId id="461" r:id="rId115"/>
    <p:sldId id="463" r:id="rId116"/>
    <p:sldId id="318" r:id="rId117"/>
    <p:sldId id="316" r:id="rId118"/>
    <p:sldId id="313" r:id="rId119"/>
    <p:sldId id="317" r:id="rId120"/>
    <p:sldId id="315" r:id="rId121"/>
    <p:sldId id="270" r:id="rId122"/>
    <p:sldId id="319" r:id="rId123"/>
    <p:sldId id="321" r:id="rId124"/>
    <p:sldId id="314" r:id="rId125"/>
    <p:sldId id="320" r:id="rId126"/>
    <p:sldId id="332" r:id="rId127"/>
    <p:sldId id="333" r:id="rId128"/>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7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0CC831-B6FA-4DF5-A59F-957FF4ADB664}" v="148" dt="2021-10-14T18:36:11.296"/>
    <p1510:client id="{F3222D54-D200-4057-9647-E3B67F965A11}" v="7" dt="2021-10-14T18:44:59.2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12" autoAdjust="0"/>
  </p:normalViewPr>
  <p:slideViewPr>
    <p:cSldViewPr>
      <p:cViewPr varScale="1">
        <p:scale>
          <a:sx n="58" d="100"/>
          <a:sy n="58" d="100"/>
        </p:scale>
        <p:origin x="1520"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microsoft.com/office/2016/11/relationships/changesInfo" Target="changesInfos/changesInfo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5"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ers, SMJ (Sarita)" userId="4a742992-e975-4a29-a970-44acf36915c0" providerId="ADAL" clId="{F3222D54-D200-4057-9647-E3B67F965A11}"/>
    <pc:docChg chg="modSld">
      <pc:chgData name="Boers, SMJ (Sarita)" userId="4a742992-e975-4a29-a970-44acf36915c0" providerId="ADAL" clId="{F3222D54-D200-4057-9647-E3B67F965A11}" dt="2021-10-14T18:43:48.307" v="0" actId="1076"/>
      <pc:docMkLst>
        <pc:docMk/>
      </pc:docMkLst>
      <pc:sldChg chg="modSp">
        <pc:chgData name="Boers, SMJ (Sarita)" userId="4a742992-e975-4a29-a970-44acf36915c0" providerId="ADAL" clId="{F3222D54-D200-4057-9647-E3B67F965A11}" dt="2021-10-14T18:43:48.307" v="0" actId="1076"/>
        <pc:sldMkLst>
          <pc:docMk/>
          <pc:sldMk cId="2065782200" sldId="334"/>
        </pc:sldMkLst>
        <pc:picChg chg="mod">
          <ac:chgData name="Boers, SMJ (Sarita)" userId="4a742992-e975-4a29-a970-44acf36915c0" providerId="ADAL" clId="{F3222D54-D200-4057-9647-E3B67F965A11}" dt="2021-10-14T18:43:48.307" v="0" actId="1076"/>
          <ac:picMkLst>
            <pc:docMk/>
            <pc:sldMk cId="2065782200" sldId="334"/>
            <ac:picMk id="4112" creationId="{00000000-0000-0000-0000-000000000000}"/>
          </ac:picMkLst>
        </pc:picChg>
      </pc:sldChg>
    </pc:docChg>
  </pc:docChgLst>
  <pc:docChgLst>
    <pc:chgData name="Boers, SMJ (Sarita)" userId="4a742992-e975-4a29-a970-44acf36915c0" providerId="ADAL" clId="{850CC831-B6FA-4DF5-A59F-957FF4ADB664}"/>
    <pc:docChg chg="undo custSel delSld modSld modMainMaster">
      <pc:chgData name="Boers, SMJ (Sarita)" userId="4a742992-e975-4a29-a970-44acf36915c0" providerId="ADAL" clId="{850CC831-B6FA-4DF5-A59F-957FF4ADB664}" dt="2021-10-14T18:41:27.513" v="636" actId="14100"/>
      <pc:docMkLst>
        <pc:docMk/>
      </pc:docMkLst>
      <pc:sldChg chg="modSp mod">
        <pc:chgData name="Boers, SMJ (Sarita)" userId="4a742992-e975-4a29-a970-44acf36915c0" providerId="ADAL" clId="{850CC831-B6FA-4DF5-A59F-957FF4ADB664}" dt="2021-10-14T18:41:27.513" v="636" actId="14100"/>
        <pc:sldMkLst>
          <pc:docMk/>
          <pc:sldMk cId="2878033589" sldId="314"/>
        </pc:sldMkLst>
        <pc:picChg chg="mod">
          <ac:chgData name="Boers, SMJ (Sarita)" userId="4a742992-e975-4a29-a970-44acf36915c0" providerId="ADAL" clId="{850CC831-B6FA-4DF5-A59F-957FF4ADB664}" dt="2021-10-14T18:41:27.513" v="636" actId="14100"/>
          <ac:picMkLst>
            <pc:docMk/>
            <pc:sldMk cId="2878033589" sldId="314"/>
            <ac:picMk id="4" creationId="{00000000-0000-0000-0000-000000000000}"/>
          </ac:picMkLst>
        </pc:picChg>
        <pc:picChg chg="mod">
          <ac:chgData name="Boers, SMJ (Sarita)" userId="4a742992-e975-4a29-a970-44acf36915c0" providerId="ADAL" clId="{850CC831-B6FA-4DF5-A59F-957FF4ADB664}" dt="2021-10-14T18:41:23.823" v="635" actId="14100"/>
          <ac:picMkLst>
            <pc:docMk/>
            <pc:sldMk cId="2878033589" sldId="314"/>
            <ac:picMk id="10" creationId="{00000000-0000-0000-0000-000000000000}"/>
          </ac:picMkLst>
        </pc:picChg>
      </pc:sldChg>
      <pc:sldChg chg="modNotesTx">
        <pc:chgData name="Boers, SMJ (Sarita)" userId="4a742992-e975-4a29-a970-44acf36915c0" providerId="ADAL" clId="{850CC831-B6FA-4DF5-A59F-957FF4ADB664}" dt="2021-10-14T18:39:45.550" v="632" actId="20577"/>
        <pc:sldMkLst>
          <pc:docMk/>
          <pc:sldMk cId="2339762455" sldId="316"/>
        </pc:sldMkLst>
      </pc:sldChg>
      <pc:sldChg chg="modSp mod">
        <pc:chgData name="Boers, SMJ (Sarita)" userId="4a742992-e975-4a29-a970-44acf36915c0" providerId="ADAL" clId="{850CC831-B6FA-4DF5-A59F-957FF4ADB664}" dt="2021-10-14T18:40:16.986" v="634" actId="1076"/>
        <pc:sldMkLst>
          <pc:docMk/>
          <pc:sldMk cId="3537831980" sldId="317"/>
        </pc:sldMkLst>
        <pc:picChg chg="mod">
          <ac:chgData name="Boers, SMJ (Sarita)" userId="4a742992-e975-4a29-a970-44acf36915c0" providerId="ADAL" clId="{850CC831-B6FA-4DF5-A59F-957FF4ADB664}" dt="2021-10-14T18:40:16.986" v="634" actId="1076"/>
          <ac:picMkLst>
            <pc:docMk/>
            <pc:sldMk cId="3537831980" sldId="317"/>
            <ac:picMk id="4" creationId="{00000000-0000-0000-0000-000000000000}"/>
          </ac:picMkLst>
        </pc:picChg>
      </pc:sldChg>
      <pc:sldChg chg="addSp modSp mod setBg">
        <pc:chgData name="Boers, SMJ (Sarita)" userId="4a742992-e975-4a29-a970-44acf36915c0" providerId="ADAL" clId="{850CC831-B6FA-4DF5-A59F-957FF4ADB664}" dt="2021-10-14T18:14:17.707" v="330"/>
        <pc:sldMkLst>
          <pc:docMk/>
          <pc:sldMk cId="4242283560" sldId="328"/>
        </pc:sldMkLst>
        <pc:spChg chg="mod">
          <ac:chgData name="Boers, SMJ (Sarita)" userId="4a742992-e975-4a29-a970-44acf36915c0" providerId="ADAL" clId="{850CC831-B6FA-4DF5-A59F-957FF4ADB664}" dt="2021-10-14T18:00:52.807" v="66" actId="20577"/>
          <ac:spMkLst>
            <pc:docMk/>
            <pc:sldMk cId="4242283560" sldId="328"/>
            <ac:spMk id="2" creationId="{00000000-0000-0000-0000-000000000000}"/>
          </ac:spMkLst>
        </pc:spChg>
        <pc:spChg chg="mod">
          <ac:chgData name="Boers, SMJ (Sarita)" userId="4a742992-e975-4a29-a970-44acf36915c0" providerId="ADAL" clId="{850CC831-B6FA-4DF5-A59F-957FF4ADB664}" dt="2021-10-14T18:02:07.698" v="80" actId="14100"/>
          <ac:spMkLst>
            <pc:docMk/>
            <pc:sldMk cId="4242283560" sldId="328"/>
            <ac:spMk id="3" creationId="{00000000-0000-0000-0000-000000000000}"/>
          </ac:spMkLst>
        </pc:spChg>
        <pc:picChg chg="mod ord">
          <ac:chgData name="Boers, SMJ (Sarita)" userId="4a742992-e975-4a29-a970-44acf36915c0" providerId="ADAL" clId="{850CC831-B6FA-4DF5-A59F-957FF4ADB664}" dt="2021-10-14T18:00:10.178" v="54" actId="26606"/>
          <ac:picMkLst>
            <pc:docMk/>
            <pc:sldMk cId="4242283560" sldId="328"/>
            <ac:picMk id="3074" creationId="{00000000-0000-0000-0000-000000000000}"/>
          </ac:picMkLst>
        </pc:picChg>
        <pc:cxnChg chg="add">
          <ac:chgData name="Boers, SMJ (Sarita)" userId="4a742992-e975-4a29-a970-44acf36915c0" providerId="ADAL" clId="{850CC831-B6FA-4DF5-A59F-957FF4ADB664}" dt="2021-10-14T18:00:10.178" v="54" actId="26606"/>
          <ac:cxnSpMkLst>
            <pc:docMk/>
            <pc:sldMk cId="4242283560" sldId="328"/>
            <ac:cxnSpMk id="71" creationId="{A7F400EE-A8A5-48AF-B4D6-291B52C6F0B0}"/>
          </ac:cxnSpMkLst>
        </pc:cxnChg>
      </pc:sldChg>
      <pc:sldChg chg="modSp mod">
        <pc:chgData name="Boers, SMJ (Sarita)" userId="4a742992-e975-4a29-a970-44acf36915c0" providerId="ADAL" clId="{850CC831-B6FA-4DF5-A59F-957FF4ADB664}" dt="2021-10-14T18:03:47.560" v="164" actId="20577"/>
        <pc:sldMkLst>
          <pc:docMk/>
          <pc:sldMk cId="2065782200" sldId="334"/>
        </pc:sldMkLst>
        <pc:spChg chg="mod">
          <ac:chgData name="Boers, SMJ (Sarita)" userId="4a742992-e975-4a29-a970-44acf36915c0" providerId="ADAL" clId="{850CC831-B6FA-4DF5-A59F-957FF4ADB664}" dt="2021-10-14T18:03:47.560" v="164" actId="20577"/>
          <ac:spMkLst>
            <pc:docMk/>
            <pc:sldMk cId="2065782200" sldId="334"/>
            <ac:spMk id="3" creationId="{00000000-0000-0000-0000-000000000000}"/>
          </ac:spMkLst>
        </pc:spChg>
      </pc:sldChg>
      <pc:sldChg chg="modSp mod">
        <pc:chgData name="Boers, SMJ (Sarita)" userId="4a742992-e975-4a29-a970-44acf36915c0" providerId="ADAL" clId="{850CC831-B6FA-4DF5-A59F-957FF4ADB664}" dt="2021-10-14T18:04:29.730" v="165" actId="1076"/>
        <pc:sldMkLst>
          <pc:docMk/>
          <pc:sldMk cId="3588425424" sldId="335"/>
        </pc:sldMkLst>
        <pc:spChg chg="mod">
          <ac:chgData name="Boers, SMJ (Sarita)" userId="4a742992-e975-4a29-a970-44acf36915c0" providerId="ADAL" clId="{850CC831-B6FA-4DF5-A59F-957FF4ADB664}" dt="2021-10-14T18:04:29.730" v="165" actId="1076"/>
          <ac:spMkLst>
            <pc:docMk/>
            <pc:sldMk cId="3588425424" sldId="335"/>
            <ac:spMk id="2" creationId="{00000000-0000-0000-0000-000000000000}"/>
          </ac:spMkLst>
        </pc:spChg>
      </pc:sldChg>
      <pc:sldChg chg="modSp">
        <pc:chgData name="Boers, SMJ (Sarita)" userId="4a742992-e975-4a29-a970-44acf36915c0" providerId="ADAL" clId="{850CC831-B6FA-4DF5-A59F-957FF4ADB664}" dt="2021-10-14T18:05:51.935" v="181" actId="1076"/>
        <pc:sldMkLst>
          <pc:docMk/>
          <pc:sldMk cId="0" sldId="338"/>
        </pc:sldMkLst>
        <pc:spChg chg="mod">
          <ac:chgData name="Boers, SMJ (Sarita)" userId="4a742992-e975-4a29-a970-44acf36915c0" providerId="ADAL" clId="{850CC831-B6FA-4DF5-A59F-957FF4ADB664}" dt="2021-10-14T18:05:51.935" v="181" actId="1076"/>
          <ac:spMkLst>
            <pc:docMk/>
            <pc:sldMk cId="0" sldId="338"/>
            <ac:spMk id="63517" creationId="{00000000-0000-0000-0000-000000000000}"/>
          </ac:spMkLst>
        </pc:spChg>
        <pc:picChg chg="mod">
          <ac:chgData name="Boers, SMJ (Sarita)" userId="4a742992-e975-4a29-a970-44acf36915c0" providerId="ADAL" clId="{850CC831-B6FA-4DF5-A59F-957FF4ADB664}" dt="2021-10-14T18:05:24.095" v="169" actId="1076"/>
          <ac:picMkLst>
            <pc:docMk/>
            <pc:sldMk cId="0" sldId="338"/>
            <ac:picMk id="63507" creationId="{00000000-0000-0000-0000-000000000000}"/>
          </ac:picMkLst>
        </pc:picChg>
      </pc:sldChg>
      <pc:sldChg chg="modSp mod">
        <pc:chgData name="Boers, SMJ (Sarita)" userId="4a742992-e975-4a29-a970-44acf36915c0" providerId="ADAL" clId="{850CC831-B6FA-4DF5-A59F-957FF4ADB664}" dt="2021-10-14T18:06:21.903" v="187" actId="14100"/>
        <pc:sldMkLst>
          <pc:docMk/>
          <pc:sldMk cId="554659533" sldId="339"/>
        </pc:sldMkLst>
        <pc:spChg chg="mod">
          <ac:chgData name="Boers, SMJ (Sarita)" userId="4a742992-e975-4a29-a970-44acf36915c0" providerId="ADAL" clId="{850CC831-B6FA-4DF5-A59F-957FF4ADB664}" dt="2021-10-14T18:06:04.322" v="185" actId="20577"/>
          <ac:spMkLst>
            <pc:docMk/>
            <pc:sldMk cId="554659533" sldId="339"/>
            <ac:spMk id="2" creationId="{00000000-0000-0000-0000-000000000000}"/>
          </ac:spMkLst>
        </pc:spChg>
        <pc:picChg chg="mod">
          <ac:chgData name="Boers, SMJ (Sarita)" userId="4a742992-e975-4a29-a970-44acf36915c0" providerId="ADAL" clId="{850CC831-B6FA-4DF5-A59F-957FF4ADB664}" dt="2021-10-14T18:06:21.903" v="187" actId="14100"/>
          <ac:picMkLst>
            <pc:docMk/>
            <pc:sldMk cId="554659533" sldId="339"/>
            <ac:picMk id="1027" creationId="{00000000-0000-0000-0000-000000000000}"/>
          </ac:picMkLst>
        </pc:picChg>
      </pc:sldChg>
      <pc:sldChg chg="addSp modSp mod setBg">
        <pc:chgData name="Boers, SMJ (Sarita)" userId="4a742992-e975-4a29-a970-44acf36915c0" providerId="ADAL" clId="{850CC831-B6FA-4DF5-A59F-957FF4ADB664}" dt="2021-10-14T18:14:17.707" v="330"/>
        <pc:sldMkLst>
          <pc:docMk/>
          <pc:sldMk cId="3264074565" sldId="342"/>
        </pc:sldMkLst>
        <pc:spChg chg="mod">
          <ac:chgData name="Boers, SMJ (Sarita)" userId="4a742992-e975-4a29-a970-44acf36915c0" providerId="ADAL" clId="{850CC831-B6FA-4DF5-A59F-957FF4ADB664}" dt="2021-10-14T18:07:56.671" v="193" actId="255"/>
          <ac:spMkLst>
            <pc:docMk/>
            <pc:sldMk cId="3264074565" sldId="342"/>
            <ac:spMk id="2" creationId="{00000000-0000-0000-0000-000000000000}"/>
          </ac:spMkLst>
        </pc:spChg>
        <pc:spChg chg="mod">
          <ac:chgData name="Boers, SMJ (Sarita)" userId="4a742992-e975-4a29-a970-44acf36915c0" providerId="ADAL" clId="{850CC831-B6FA-4DF5-A59F-957FF4ADB664}" dt="2021-10-14T18:08:20.995" v="198" actId="20577"/>
          <ac:spMkLst>
            <pc:docMk/>
            <pc:sldMk cId="3264074565" sldId="342"/>
            <ac:spMk id="3" creationId="{00000000-0000-0000-0000-000000000000}"/>
          </ac:spMkLst>
        </pc:spChg>
        <pc:spChg chg="mod">
          <ac:chgData name="Boers, SMJ (Sarita)" userId="4a742992-e975-4a29-a970-44acf36915c0" providerId="ADAL" clId="{850CC831-B6FA-4DF5-A59F-957FF4ADB664}" dt="2021-10-14T18:08:08.859" v="195" actId="14100"/>
          <ac:spMkLst>
            <pc:docMk/>
            <pc:sldMk cId="3264074565" sldId="342"/>
            <ac:spMk id="5" creationId="{00000000-0000-0000-0000-000000000000}"/>
          </ac:spMkLst>
        </pc:spChg>
        <pc:spChg chg="add">
          <ac:chgData name="Boers, SMJ (Sarita)" userId="4a742992-e975-4a29-a970-44acf36915c0" providerId="ADAL" clId="{850CC831-B6FA-4DF5-A59F-957FF4ADB664}" dt="2021-10-14T18:07:28.062" v="188" actId="26606"/>
          <ac:spMkLst>
            <pc:docMk/>
            <pc:sldMk cId="3264074565" sldId="342"/>
            <ac:spMk id="10" creationId="{D4771268-CB57-404A-9271-370EB28F6090}"/>
          </ac:spMkLst>
        </pc:spChg>
      </pc:sldChg>
      <pc:sldChg chg="modSp mod">
        <pc:chgData name="Boers, SMJ (Sarita)" userId="4a742992-e975-4a29-a970-44acf36915c0" providerId="ADAL" clId="{850CC831-B6FA-4DF5-A59F-957FF4ADB664}" dt="2021-10-14T18:10:25.192" v="257" actId="20577"/>
        <pc:sldMkLst>
          <pc:docMk/>
          <pc:sldMk cId="0" sldId="343"/>
        </pc:sldMkLst>
        <pc:spChg chg="mod">
          <ac:chgData name="Boers, SMJ (Sarita)" userId="4a742992-e975-4a29-a970-44acf36915c0" providerId="ADAL" clId="{850CC831-B6FA-4DF5-A59F-957FF4ADB664}" dt="2021-10-14T18:08:30.323" v="203" actId="20577"/>
          <ac:spMkLst>
            <pc:docMk/>
            <pc:sldMk cId="0" sldId="343"/>
            <ac:spMk id="2" creationId="{00000000-0000-0000-0000-000000000000}"/>
          </ac:spMkLst>
        </pc:spChg>
        <pc:spChg chg="mod">
          <ac:chgData name="Boers, SMJ (Sarita)" userId="4a742992-e975-4a29-a970-44acf36915c0" providerId="ADAL" clId="{850CC831-B6FA-4DF5-A59F-957FF4ADB664}" dt="2021-10-14T18:10:25.192" v="257" actId="20577"/>
          <ac:spMkLst>
            <pc:docMk/>
            <pc:sldMk cId="0" sldId="343"/>
            <ac:spMk id="11266" creationId="{00000000-0000-0000-0000-000000000000}"/>
          </ac:spMkLst>
        </pc:spChg>
        <pc:spChg chg="mod">
          <ac:chgData name="Boers, SMJ (Sarita)" userId="4a742992-e975-4a29-a970-44acf36915c0" providerId="ADAL" clId="{850CC831-B6FA-4DF5-A59F-957FF4ADB664}" dt="2021-10-14T18:08:41.372" v="204" actId="14100"/>
          <ac:spMkLst>
            <pc:docMk/>
            <pc:sldMk cId="0" sldId="343"/>
            <ac:spMk id="193539" creationId="{00000000-0000-0000-0000-000000000000}"/>
          </ac:spMkLst>
        </pc:spChg>
        <pc:spChg chg="mod">
          <ac:chgData name="Boers, SMJ (Sarita)" userId="4a742992-e975-4a29-a970-44acf36915c0" providerId="ADAL" clId="{850CC831-B6FA-4DF5-A59F-957FF4ADB664}" dt="2021-10-14T18:10:14.077" v="255" actId="20577"/>
          <ac:spMkLst>
            <pc:docMk/>
            <pc:sldMk cId="0" sldId="343"/>
            <ac:spMk id="193541" creationId="{00000000-0000-0000-0000-000000000000}"/>
          </ac:spMkLst>
        </pc:spChg>
        <pc:spChg chg="mod">
          <ac:chgData name="Boers, SMJ (Sarita)" userId="4a742992-e975-4a29-a970-44acf36915c0" providerId="ADAL" clId="{850CC831-B6FA-4DF5-A59F-957FF4ADB664}" dt="2021-10-14T18:09:56.692" v="251" actId="1076"/>
          <ac:spMkLst>
            <pc:docMk/>
            <pc:sldMk cId="0" sldId="343"/>
            <ac:spMk id="193543" creationId="{00000000-0000-0000-0000-000000000000}"/>
          </ac:spMkLst>
        </pc:spChg>
        <pc:spChg chg="mod">
          <ac:chgData name="Boers, SMJ (Sarita)" userId="4a742992-e975-4a29-a970-44acf36915c0" providerId="ADAL" clId="{850CC831-B6FA-4DF5-A59F-957FF4ADB664}" dt="2021-10-14T18:10:03.914" v="253" actId="1076"/>
          <ac:spMkLst>
            <pc:docMk/>
            <pc:sldMk cId="0" sldId="343"/>
            <ac:spMk id="193545" creationId="{00000000-0000-0000-0000-000000000000}"/>
          </ac:spMkLst>
        </pc:spChg>
        <pc:spChg chg="mod">
          <ac:chgData name="Boers, SMJ (Sarita)" userId="4a742992-e975-4a29-a970-44acf36915c0" providerId="ADAL" clId="{850CC831-B6FA-4DF5-A59F-957FF4ADB664}" dt="2021-10-14T18:10:06.728" v="254" actId="14100"/>
          <ac:spMkLst>
            <pc:docMk/>
            <pc:sldMk cId="0" sldId="343"/>
            <ac:spMk id="193553" creationId="{00000000-0000-0000-0000-000000000000}"/>
          </ac:spMkLst>
        </pc:spChg>
        <pc:picChg chg="mod">
          <ac:chgData name="Boers, SMJ (Sarita)" userId="4a742992-e975-4a29-a970-44acf36915c0" providerId="ADAL" clId="{850CC831-B6FA-4DF5-A59F-957FF4ADB664}" dt="2021-10-14T18:09:59.694" v="252" actId="1076"/>
          <ac:picMkLst>
            <pc:docMk/>
            <pc:sldMk cId="0" sldId="343"/>
            <ac:picMk id="12" creationId="{00000000-0000-0000-0000-000000000000}"/>
          </ac:picMkLst>
        </pc:picChg>
        <pc:picChg chg="mod">
          <ac:chgData name="Boers, SMJ (Sarita)" userId="4a742992-e975-4a29-a970-44acf36915c0" providerId="ADAL" clId="{850CC831-B6FA-4DF5-A59F-957FF4ADB664}" dt="2021-10-14T18:09:50.930" v="249" actId="1076"/>
          <ac:picMkLst>
            <pc:docMk/>
            <pc:sldMk cId="0" sldId="343"/>
            <ac:picMk id="5122" creationId="{00000000-0000-0000-0000-000000000000}"/>
          </ac:picMkLst>
        </pc:picChg>
      </pc:sldChg>
      <pc:sldChg chg="modSp mod">
        <pc:chgData name="Boers, SMJ (Sarita)" userId="4a742992-e975-4a29-a970-44acf36915c0" providerId="ADAL" clId="{850CC831-B6FA-4DF5-A59F-957FF4ADB664}" dt="2021-10-14T18:10:49" v="258" actId="20577"/>
        <pc:sldMkLst>
          <pc:docMk/>
          <pc:sldMk cId="687018852" sldId="344"/>
        </pc:sldMkLst>
        <pc:spChg chg="mod">
          <ac:chgData name="Boers, SMJ (Sarita)" userId="4a742992-e975-4a29-a970-44acf36915c0" providerId="ADAL" clId="{850CC831-B6FA-4DF5-A59F-957FF4ADB664}" dt="2021-10-14T18:10:49" v="258" actId="20577"/>
          <ac:spMkLst>
            <pc:docMk/>
            <pc:sldMk cId="687018852" sldId="344"/>
            <ac:spMk id="3" creationId="{00000000-0000-0000-0000-000000000000}"/>
          </ac:spMkLst>
        </pc:spChg>
      </pc:sldChg>
      <pc:sldChg chg="addSp delSp modSp mod setBg">
        <pc:chgData name="Boers, SMJ (Sarita)" userId="4a742992-e975-4a29-a970-44acf36915c0" providerId="ADAL" clId="{850CC831-B6FA-4DF5-A59F-957FF4ADB664}" dt="2021-10-14T18:14:17.707" v="330"/>
        <pc:sldMkLst>
          <pc:docMk/>
          <pc:sldMk cId="2879647047" sldId="346"/>
        </pc:sldMkLst>
        <pc:spChg chg="mod">
          <ac:chgData name="Boers, SMJ (Sarita)" userId="4a742992-e975-4a29-a970-44acf36915c0" providerId="ADAL" clId="{850CC831-B6FA-4DF5-A59F-957FF4ADB664}" dt="2021-10-14T18:13:01.723" v="265" actId="113"/>
          <ac:spMkLst>
            <pc:docMk/>
            <pc:sldMk cId="2879647047" sldId="346"/>
            <ac:spMk id="2" creationId="{00000000-0000-0000-0000-000000000000}"/>
          </ac:spMkLst>
        </pc:spChg>
        <pc:spChg chg="mod">
          <ac:chgData name="Boers, SMJ (Sarita)" userId="4a742992-e975-4a29-a970-44acf36915c0" providerId="ADAL" clId="{850CC831-B6FA-4DF5-A59F-957FF4ADB664}" dt="2021-10-14T18:13:36.689" v="327" actId="20577"/>
          <ac:spMkLst>
            <pc:docMk/>
            <pc:sldMk cId="2879647047" sldId="346"/>
            <ac:spMk id="3" creationId="{00000000-0000-0000-0000-000000000000}"/>
          </ac:spMkLst>
        </pc:spChg>
        <pc:spChg chg="add del">
          <ac:chgData name="Boers, SMJ (Sarita)" userId="4a742992-e975-4a29-a970-44acf36915c0" providerId="ADAL" clId="{850CC831-B6FA-4DF5-A59F-957FF4ADB664}" dt="2021-10-14T18:12:28.607" v="260" actId="26606"/>
          <ac:spMkLst>
            <pc:docMk/>
            <pc:sldMk cId="2879647047" sldId="346"/>
            <ac:spMk id="8" creationId="{76EFD3D9-44F0-4267-BCC1-1613E79D8274}"/>
          </ac:spMkLst>
        </pc:spChg>
        <pc:spChg chg="add del">
          <ac:chgData name="Boers, SMJ (Sarita)" userId="4a742992-e975-4a29-a970-44acf36915c0" providerId="ADAL" clId="{850CC831-B6FA-4DF5-A59F-957FF4ADB664}" dt="2021-10-14T18:12:28.607" v="260" actId="26606"/>
          <ac:spMkLst>
            <pc:docMk/>
            <pc:sldMk cId="2879647047" sldId="346"/>
            <ac:spMk id="10" creationId="{A779A851-95D6-41AF-937A-B0E4B7F6FA8D}"/>
          </ac:spMkLst>
        </pc:spChg>
        <pc:spChg chg="add del">
          <ac:chgData name="Boers, SMJ (Sarita)" userId="4a742992-e975-4a29-a970-44acf36915c0" providerId="ADAL" clId="{850CC831-B6FA-4DF5-A59F-957FF4ADB664}" dt="2021-10-14T18:12:28.607" v="260" actId="26606"/>
          <ac:spMkLst>
            <pc:docMk/>
            <pc:sldMk cId="2879647047" sldId="346"/>
            <ac:spMk id="12" creationId="{953FB2E7-B6CB-429C-81EB-D9516D6D5C8D}"/>
          </ac:spMkLst>
        </pc:spChg>
        <pc:spChg chg="add del">
          <ac:chgData name="Boers, SMJ (Sarita)" userId="4a742992-e975-4a29-a970-44acf36915c0" providerId="ADAL" clId="{850CC831-B6FA-4DF5-A59F-957FF4ADB664}" dt="2021-10-14T18:12:28.607" v="260" actId="26606"/>
          <ac:spMkLst>
            <pc:docMk/>
            <pc:sldMk cId="2879647047" sldId="346"/>
            <ac:spMk id="14" creationId="{2EC40DB1-B719-4A13-9A4D-0966B4B27866}"/>
          </ac:spMkLst>
        </pc:spChg>
        <pc:spChg chg="add del">
          <ac:chgData name="Boers, SMJ (Sarita)" userId="4a742992-e975-4a29-a970-44acf36915c0" providerId="ADAL" clId="{850CC831-B6FA-4DF5-A59F-957FF4ADB664}" dt="2021-10-14T18:12:28.607" v="260" actId="26606"/>
          <ac:spMkLst>
            <pc:docMk/>
            <pc:sldMk cId="2879647047" sldId="346"/>
            <ac:spMk id="16" creationId="{82211336-CFF3-412D-868A-6679C1004C45}"/>
          </ac:spMkLst>
        </pc:spChg>
        <pc:spChg chg="add">
          <ac:chgData name="Boers, SMJ (Sarita)" userId="4a742992-e975-4a29-a970-44acf36915c0" providerId="ADAL" clId="{850CC831-B6FA-4DF5-A59F-957FF4ADB664}" dt="2021-10-14T18:12:28.631" v="261" actId="26606"/>
          <ac:spMkLst>
            <pc:docMk/>
            <pc:sldMk cId="2879647047" sldId="346"/>
            <ac:spMk id="18" creationId="{14E91B64-9FCC-451E-AFB4-A827D6329367}"/>
          </ac:spMkLst>
        </pc:spChg>
        <pc:spChg chg="add">
          <ac:chgData name="Boers, SMJ (Sarita)" userId="4a742992-e975-4a29-a970-44acf36915c0" providerId="ADAL" clId="{850CC831-B6FA-4DF5-A59F-957FF4ADB664}" dt="2021-10-14T18:12:28.631" v="261" actId="26606"/>
          <ac:spMkLst>
            <pc:docMk/>
            <pc:sldMk cId="2879647047" sldId="346"/>
            <ac:spMk id="19" creationId="{827B839B-9ADE-406B-8590-F1CAEDED45A1}"/>
          </ac:spMkLst>
        </pc:spChg>
        <pc:spChg chg="add">
          <ac:chgData name="Boers, SMJ (Sarita)" userId="4a742992-e975-4a29-a970-44acf36915c0" providerId="ADAL" clId="{850CC831-B6FA-4DF5-A59F-957FF4ADB664}" dt="2021-10-14T18:12:28.631" v="261" actId="26606"/>
          <ac:spMkLst>
            <pc:docMk/>
            <pc:sldMk cId="2879647047" sldId="346"/>
            <ac:spMk id="20" creationId="{CFE45BF0-46DB-408C-B5F7-7B11716805D4}"/>
          </ac:spMkLst>
        </pc:spChg>
        <pc:spChg chg="add">
          <ac:chgData name="Boers, SMJ (Sarita)" userId="4a742992-e975-4a29-a970-44acf36915c0" providerId="ADAL" clId="{850CC831-B6FA-4DF5-A59F-957FF4ADB664}" dt="2021-10-14T18:12:28.631" v="261" actId="26606"/>
          <ac:spMkLst>
            <pc:docMk/>
            <pc:sldMk cId="2879647047" sldId="346"/>
            <ac:spMk id="21" creationId="{2AEBC8F2-97B1-41B4-93F1-2D289E197FBA}"/>
          </ac:spMkLst>
        </pc:spChg>
        <pc:spChg chg="add">
          <ac:chgData name="Boers, SMJ (Sarita)" userId="4a742992-e975-4a29-a970-44acf36915c0" providerId="ADAL" clId="{850CC831-B6FA-4DF5-A59F-957FF4ADB664}" dt="2021-10-14T18:12:28.631" v="261" actId="26606"/>
          <ac:spMkLst>
            <pc:docMk/>
            <pc:sldMk cId="2879647047" sldId="346"/>
            <ac:spMk id="22" creationId="{472E3A19-F5D5-48FC-BB9C-48C2F68F598B}"/>
          </ac:spMkLst>
        </pc:spChg>
        <pc:spChg chg="add">
          <ac:chgData name="Boers, SMJ (Sarita)" userId="4a742992-e975-4a29-a970-44acf36915c0" providerId="ADAL" clId="{850CC831-B6FA-4DF5-A59F-957FF4ADB664}" dt="2021-10-14T18:12:28.631" v="261" actId="26606"/>
          <ac:spMkLst>
            <pc:docMk/>
            <pc:sldMk cId="2879647047" sldId="346"/>
            <ac:spMk id="23" creationId="{7A62E32F-BB65-43A8-8EB5-92346890E549}"/>
          </ac:spMkLst>
        </pc:spChg>
      </pc:sldChg>
      <pc:sldChg chg="modSp mod setBg">
        <pc:chgData name="Boers, SMJ (Sarita)" userId="4a742992-e975-4a29-a970-44acf36915c0" providerId="ADAL" clId="{850CC831-B6FA-4DF5-A59F-957FF4ADB664}" dt="2021-10-14T18:15:05.166" v="367"/>
        <pc:sldMkLst>
          <pc:docMk/>
          <pc:sldMk cId="202317593" sldId="347"/>
        </pc:sldMkLst>
        <pc:spChg chg="mod">
          <ac:chgData name="Boers, SMJ (Sarita)" userId="4a742992-e975-4a29-a970-44acf36915c0" providerId="ADAL" clId="{850CC831-B6FA-4DF5-A59F-957FF4ADB664}" dt="2021-10-14T18:14:34.604" v="331" actId="20577"/>
          <ac:spMkLst>
            <pc:docMk/>
            <pc:sldMk cId="202317593" sldId="347"/>
            <ac:spMk id="2" creationId="{00000000-0000-0000-0000-000000000000}"/>
          </ac:spMkLst>
        </pc:spChg>
      </pc:sldChg>
      <pc:sldChg chg="modSp mod">
        <pc:chgData name="Boers, SMJ (Sarita)" userId="4a742992-e975-4a29-a970-44acf36915c0" providerId="ADAL" clId="{850CC831-B6FA-4DF5-A59F-957FF4ADB664}" dt="2021-10-14T18:15:38.299" v="373" actId="1076"/>
        <pc:sldMkLst>
          <pc:docMk/>
          <pc:sldMk cId="3342756589" sldId="350"/>
        </pc:sldMkLst>
        <pc:picChg chg="mod modCrop">
          <ac:chgData name="Boers, SMJ (Sarita)" userId="4a742992-e975-4a29-a970-44acf36915c0" providerId="ADAL" clId="{850CC831-B6FA-4DF5-A59F-957FF4ADB664}" dt="2021-10-14T18:15:38.299" v="373" actId="1076"/>
          <ac:picMkLst>
            <pc:docMk/>
            <pc:sldMk cId="3342756589" sldId="350"/>
            <ac:picMk id="53250" creationId="{00000000-0000-0000-0000-000000000000}"/>
          </ac:picMkLst>
        </pc:picChg>
        <pc:picChg chg="mod">
          <ac:chgData name="Boers, SMJ (Sarita)" userId="4a742992-e975-4a29-a970-44acf36915c0" providerId="ADAL" clId="{850CC831-B6FA-4DF5-A59F-957FF4ADB664}" dt="2021-10-14T18:15:30.525" v="370" actId="1076"/>
          <ac:picMkLst>
            <pc:docMk/>
            <pc:sldMk cId="3342756589" sldId="350"/>
            <ac:picMk id="53252" creationId="{00000000-0000-0000-0000-000000000000}"/>
          </ac:picMkLst>
        </pc:picChg>
      </pc:sldChg>
      <pc:sldChg chg="modSp">
        <pc:chgData name="Boers, SMJ (Sarita)" userId="4a742992-e975-4a29-a970-44acf36915c0" providerId="ADAL" clId="{850CC831-B6FA-4DF5-A59F-957FF4ADB664}" dt="2021-10-14T18:16:18.890" v="377" actId="14100"/>
        <pc:sldMkLst>
          <pc:docMk/>
          <pc:sldMk cId="3283798342" sldId="362"/>
        </pc:sldMkLst>
        <pc:picChg chg="mod">
          <ac:chgData name="Boers, SMJ (Sarita)" userId="4a742992-e975-4a29-a970-44acf36915c0" providerId="ADAL" clId="{850CC831-B6FA-4DF5-A59F-957FF4ADB664}" dt="2021-10-14T18:16:18.890" v="377" actId="14100"/>
          <ac:picMkLst>
            <pc:docMk/>
            <pc:sldMk cId="3283798342" sldId="362"/>
            <ac:picMk id="210951" creationId="{00000000-0000-0000-0000-000000000000}"/>
          </ac:picMkLst>
        </pc:picChg>
      </pc:sldChg>
      <pc:sldChg chg="addSp delSp modSp mod">
        <pc:chgData name="Boers, SMJ (Sarita)" userId="4a742992-e975-4a29-a970-44acf36915c0" providerId="ADAL" clId="{850CC831-B6FA-4DF5-A59F-957FF4ADB664}" dt="2021-10-14T18:19:01.734" v="389" actId="14100"/>
        <pc:sldMkLst>
          <pc:docMk/>
          <pc:sldMk cId="1166874213" sldId="411"/>
        </pc:sldMkLst>
        <pc:spChg chg="mod">
          <ac:chgData name="Boers, SMJ (Sarita)" userId="4a742992-e975-4a29-a970-44acf36915c0" providerId="ADAL" clId="{850CC831-B6FA-4DF5-A59F-957FF4ADB664}" dt="2021-10-14T18:17:52.879" v="378" actId="20577"/>
          <ac:spMkLst>
            <pc:docMk/>
            <pc:sldMk cId="1166874213" sldId="411"/>
            <ac:spMk id="3" creationId="{00000000-0000-0000-0000-000000000000}"/>
          </ac:spMkLst>
        </pc:spChg>
        <pc:spChg chg="mod ord">
          <ac:chgData name="Boers, SMJ (Sarita)" userId="4a742992-e975-4a29-a970-44acf36915c0" providerId="ADAL" clId="{850CC831-B6FA-4DF5-A59F-957FF4ADB664}" dt="2021-10-14T18:19:01.734" v="389" actId="14100"/>
          <ac:spMkLst>
            <pc:docMk/>
            <pc:sldMk cId="1166874213" sldId="411"/>
            <ac:spMk id="7" creationId="{00000000-0000-0000-0000-000000000000}"/>
          </ac:spMkLst>
        </pc:spChg>
        <pc:picChg chg="add mod">
          <ac:chgData name="Boers, SMJ (Sarita)" userId="4a742992-e975-4a29-a970-44acf36915c0" providerId="ADAL" clId="{850CC831-B6FA-4DF5-A59F-957FF4ADB664}" dt="2021-10-14T18:18:45.871" v="385" actId="1076"/>
          <ac:picMkLst>
            <pc:docMk/>
            <pc:sldMk cId="1166874213" sldId="411"/>
            <ac:picMk id="1026" creationId="{7A0F2EF4-8C73-47EE-9600-631E47D74E42}"/>
          </ac:picMkLst>
        </pc:picChg>
        <pc:picChg chg="del mod">
          <ac:chgData name="Boers, SMJ (Sarita)" userId="4a742992-e975-4a29-a970-44acf36915c0" providerId="ADAL" clId="{850CC831-B6FA-4DF5-A59F-957FF4ADB664}" dt="2021-10-14T18:18:37.922" v="381" actId="478"/>
          <ac:picMkLst>
            <pc:docMk/>
            <pc:sldMk cId="1166874213" sldId="411"/>
            <ac:picMk id="48130" creationId="{00000000-0000-0000-0000-000000000000}"/>
          </ac:picMkLst>
        </pc:picChg>
      </pc:sldChg>
      <pc:sldChg chg="addSp delSp modSp mod">
        <pc:chgData name="Boers, SMJ (Sarita)" userId="4a742992-e975-4a29-a970-44acf36915c0" providerId="ADAL" clId="{850CC831-B6FA-4DF5-A59F-957FF4ADB664}" dt="2021-10-14T18:19:35.121" v="397" actId="20577"/>
        <pc:sldMkLst>
          <pc:docMk/>
          <pc:sldMk cId="702956535" sldId="412"/>
        </pc:sldMkLst>
        <pc:spChg chg="mod">
          <ac:chgData name="Boers, SMJ (Sarita)" userId="4a742992-e975-4a29-a970-44acf36915c0" providerId="ADAL" clId="{850CC831-B6FA-4DF5-A59F-957FF4ADB664}" dt="2021-10-14T18:19:35.121" v="397" actId="20577"/>
          <ac:spMkLst>
            <pc:docMk/>
            <pc:sldMk cId="702956535" sldId="412"/>
            <ac:spMk id="3" creationId="{00000000-0000-0000-0000-000000000000}"/>
          </ac:spMkLst>
        </pc:spChg>
        <pc:picChg chg="add mod">
          <ac:chgData name="Boers, SMJ (Sarita)" userId="4a742992-e975-4a29-a970-44acf36915c0" providerId="ADAL" clId="{850CC831-B6FA-4DF5-A59F-957FF4ADB664}" dt="2021-10-14T18:19:32.863" v="396" actId="1076"/>
          <ac:picMkLst>
            <pc:docMk/>
            <pc:sldMk cId="702956535" sldId="412"/>
            <ac:picMk id="2050" creationId="{BAD54A40-FB6E-46C7-B02E-ABC09A71AC4C}"/>
          </ac:picMkLst>
        </pc:picChg>
        <pc:picChg chg="del mod">
          <ac:chgData name="Boers, SMJ (Sarita)" userId="4a742992-e975-4a29-a970-44acf36915c0" providerId="ADAL" clId="{850CC831-B6FA-4DF5-A59F-957FF4ADB664}" dt="2021-10-14T18:19:23.012" v="391" actId="478"/>
          <ac:picMkLst>
            <pc:docMk/>
            <pc:sldMk cId="702956535" sldId="412"/>
            <ac:picMk id="49154" creationId="{00000000-0000-0000-0000-000000000000}"/>
          </ac:picMkLst>
        </pc:picChg>
      </pc:sldChg>
      <pc:sldChg chg="addSp modSp mod">
        <pc:chgData name="Boers, SMJ (Sarita)" userId="4a742992-e975-4a29-a970-44acf36915c0" providerId="ADAL" clId="{850CC831-B6FA-4DF5-A59F-957FF4ADB664}" dt="2021-10-14T18:23:18.416" v="451" actId="1076"/>
        <pc:sldMkLst>
          <pc:docMk/>
          <pc:sldMk cId="3742362080" sldId="414"/>
        </pc:sldMkLst>
        <pc:spChg chg="mod">
          <ac:chgData name="Boers, SMJ (Sarita)" userId="4a742992-e975-4a29-a970-44acf36915c0" providerId="ADAL" clId="{850CC831-B6FA-4DF5-A59F-957FF4ADB664}" dt="2021-10-14T18:23:18.416" v="451" actId="1076"/>
          <ac:spMkLst>
            <pc:docMk/>
            <pc:sldMk cId="3742362080" sldId="414"/>
            <ac:spMk id="5" creationId="{00000000-0000-0000-0000-000000000000}"/>
          </ac:spMkLst>
        </pc:spChg>
        <pc:spChg chg="add mod">
          <ac:chgData name="Boers, SMJ (Sarita)" userId="4a742992-e975-4a29-a970-44acf36915c0" providerId="ADAL" clId="{850CC831-B6FA-4DF5-A59F-957FF4ADB664}" dt="2021-10-14T18:23:14.561" v="449" actId="255"/>
          <ac:spMkLst>
            <pc:docMk/>
            <pc:sldMk cId="3742362080" sldId="414"/>
            <ac:spMk id="7" creationId="{C1439594-98CC-430C-BA8C-B21DDADC968A}"/>
          </ac:spMkLst>
        </pc:spChg>
        <pc:picChg chg="add mod">
          <ac:chgData name="Boers, SMJ (Sarita)" userId="4a742992-e975-4a29-a970-44acf36915c0" providerId="ADAL" clId="{850CC831-B6FA-4DF5-A59F-957FF4ADB664}" dt="2021-10-14T18:22:00.149" v="401" actId="1076"/>
          <ac:picMkLst>
            <pc:docMk/>
            <pc:sldMk cId="3742362080" sldId="414"/>
            <ac:picMk id="2" creationId="{DE143018-67FB-45EB-9EC1-F6C3E10C64E2}"/>
          </ac:picMkLst>
        </pc:picChg>
      </pc:sldChg>
      <pc:sldChg chg="modSp mod">
        <pc:chgData name="Boers, SMJ (Sarita)" userId="4a742992-e975-4a29-a970-44acf36915c0" providerId="ADAL" clId="{850CC831-B6FA-4DF5-A59F-957FF4ADB664}" dt="2021-10-14T18:23:32.791" v="452" actId="1076"/>
        <pc:sldMkLst>
          <pc:docMk/>
          <pc:sldMk cId="2323949890" sldId="417"/>
        </pc:sldMkLst>
        <pc:spChg chg="mod">
          <ac:chgData name="Boers, SMJ (Sarita)" userId="4a742992-e975-4a29-a970-44acf36915c0" providerId="ADAL" clId="{850CC831-B6FA-4DF5-A59F-957FF4ADB664}" dt="2021-10-14T18:23:32.791" v="452" actId="1076"/>
          <ac:spMkLst>
            <pc:docMk/>
            <pc:sldMk cId="2323949890" sldId="417"/>
            <ac:spMk id="4" creationId="{00000000-0000-0000-0000-000000000000}"/>
          </ac:spMkLst>
        </pc:spChg>
      </pc:sldChg>
      <pc:sldChg chg="modSp mod">
        <pc:chgData name="Boers, SMJ (Sarita)" userId="4a742992-e975-4a29-a970-44acf36915c0" providerId="ADAL" clId="{850CC831-B6FA-4DF5-A59F-957FF4ADB664}" dt="2021-10-14T18:23:47.928" v="453" actId="1076"/>
        <pc:sldMkLst>
          <pc:docMk/>
          <pc:sldMk cId="121239113" sldId="418"/>
        </pc:sldMkLst>
        <pc:spChg chg="mod">
          <ac:chgData name="Boers, SMJ (Sarita)" userId="4a742992-e975-4a29-a970-44acf36915c0" providerId="ADAL" clId="{850CC831-B6FA-4DF5-A59F-957FF4ADB664}" dt="2021-10-14T18:23:47.928" v="453" actId="1076"/>
          <ac:spMkLst>
            <pc:docMk/>
            <pc:sldMk cId="121239113" sldId="418"/>
            <ac:spMk id="4" creationId="{00000000-0000-0000-0000-000000000000}"/>
          </ac:spMkLst>
        </pc:spChg>
      </pc:sldChg>
      <pc:sldChg chg="addSp delSp modSp mod modAnim">
        <pc:chgData name="Boers, SMJ (Sarita)" userId="4a742992-e975-4a29-a970-44acf36915c0" providerId="ADAL" clId="{850CC831-B6FA-4DF5-A59F-957FF4ADB664}" dt="2021-10-14T18:26:07.999" v="467" actId="1076"/>
        <pc:sldMkLst>
          <pc:docMk/>
          <pc:sldMk cId="56264229" sldId="429"/>
        </pc:sldMkLst>
        <pc:spChg chg="add mod">
          <ac:chgData name="Boers, SMJ (Sarita)" userId="4a742992-e975-4a29-a970-44acf36915c0" providerId="ADAL" clId="{850CC831-B6FA-4DF5-A59F-957FF4ADB664}" dt="2021-10-14T18:26:07.999" v="467" actId="1076"/>
          <ac:spMkLst>
            <pc:docMk/>
            <pc:sldMk cId="56264229" sldId="429"/>
            <ac:spMk id="9" creationId="{AB0C0354-CB20-4195-94B6-038A02C39C6D}"/>
          </ac:spMkLst>
        </pc:spChg>
        <pc:picChg chg="add mod">
          <ac:chgData name="Boers, SMJ (Sarita)" userId="4a742992-e975-4a29-a970-44acf36915c0" providerId="ADAL" clId="{850CC831-B6FA-4DF5-A59F-957FF4ADB664}" dt="2021-10-14T18:25:23.540" v="461" actId="1076"/>
          <ac:picMkLst>
            <pc:docMk/>
            <pc:sldMk cId="56264229" sldId="429"/>
            <ac:picMk id="2" creationId="{B0995E42-5BB9-468F-A45A-CCCFBC0BBCB1}"/>
          </ac:picMkLst>
        </pc:picChg>
        <pc:picChg chg="mod">
          <ac:chgData name="Boers, SMJ (Sarita)" userId="4a742992-e975-4a29-a970-44acf36915c0" providerId="ADAL" clId="{850CC831-B6FA-4DF5-A59F-957FF4ADB664}" dt="2021-10-14T18:25:22.008" v="460" actId="14100"/>
          <ac:picMkLst>
            <pc:docMk/>
            <pc:sldMk cId="56264229" sldId="429"/>
            <ac:picMk id="556041" creationId="{00000000-0000-0000-0000-000000000000}"/>
          </ac:picMkLst>
        </pc:picChg>
        <pc:picChg chg="add del">
          <ac:chgData name="Boers, SMJ (Sarita)" userId="4a742992-e975-4a29-a970-44acf36915c0" providerId="ADAL" clId="{850CC831-B6FA-4DF5-A59F-957FF4ADB664}" dt="2021-10-14T18:25:14.072" v="456" actId="478"/>
          <ac:picMkLst>
            <pc:docMk/>
            <pc:sldMk cId="56264229" sldId="429"/>
            <ac:picMk id="556042" creationId="{00000000-0000-0000-0000-000000000000}"/>
          </ac:picMkLst>
        </pc:picChg>
      </pc:sldChg>
      <pc:sldChg chg="addSp delSp modSp mod">
        <pc:chgData name="Boers, SMJ (Sarita)" userId="4a742992-e975-4a29-a970-44acf36915c0" providerId="ADAL" clId="{850CC831-B6FA-4DF5-A59F-957FF4ADB664}" dt="2021-10-14T18:27:19.450" v="480" actId="1076"/>
        <pc:sldMkLst>
          <pc:docMk/>
          <pc:sldMk cId="1919185957" sldId="430"/>
        </pc:sldMkLst>
        <pc:spChg chg="add mod">
          <ac:chgData name="Boers, SMJ (Sarita)" userId="4a742992-e975-4a29-a970-44acf36915c0" providerId="ADAL" clId="{850CC831-B6FA-4DF5-A59F-957FF4ADB664}" dt="2021-10-14T18:27:14.916" v="477" actId="14100"/>
          <ac:spMkLst>
            <pc:docMk/>
            <pc:sldMk cId="1919185957" sldId="430"/>
            <ac:spMk id="10" creationId="{3130B190-C548-41A0-AD98-2079F8035951}"/>
          </ac:spMkLst>
        </pc:spChg>
        <pc:picChg chg="add mod">
          <ac:chgData name="Boers, SMJ (Sarita)" userId="4a742992-e975-4a29-a970-44acf36915c0" providerId="ADAL" clId="{850CC831-B6FA-4DF5-A59F-957FF4ADB664}" dt="2021-10-14T18:27:19.450" v="480" actId="1076"/>
          <ac:picMkLst>
            <pc:docMk/>
            <pc:sldMk cId="1919185957" sldId="430"/>
            <ac:picMk id="2" creationId="{88ECD808-BF4A-4749-9EB5-77FBEE2E22CA}"/>
          </ac:picMkLst>
        </pc:picChg>
        <pc:picChg chg="del">
          <ac:chgData name="Boers, SMJ (Sarita)" userId="4a742992-e975-4a29-a970-44acf36915c0" providerId="ADAL" clId="{850CC831-B6FA-4DF5-A59F-957FF4ADB664}" dt="2021-10-14T18:26:47.152" v="470" actId="478"/>
          <ac:picMkLst>
            <pc:docMk/>
            <pc:sldMk cId="1919185957" sldId="430"/>
            <ac:picMk id="558087" creationId="{00000000-0000-0000-0000-000000000000}"/>
          </ac:picMkLst>
        </pc:picChg>
      </pc:sldChg>
      <pc:sldChg chg="addSp modSp mod">
        <pc:chgData name="Boers, SMJ (Sarita)" userId="4a742992-e975-4a29-a970-44acf36915c0" providerId="ADAL" clId="{850CC831-B6FA-4DF5-A59F-957FF4ADB664}" dt="2021-10-14T18:29:15.696" v="500" actId="14100"/>
        <pc:sldMkLst>
          <pc:docMk/>
          <pc:sldMk cId="3097709008" sldId="432"/>
        </pc:sldMkLst>
        <pc:spChg chg="add mod">
          <ac:chgData name="Boers, SMJ (Sarita)" userId="4a742992-e975-4a29-a970-44acf36915c0" providerId="ADAL" clId="{850CC831-B6FA-4DF5-A59F-957FF4ADB664}" dt="2021-10-14T18:29:15.696" v="500" actId="14100"/>
          <ac:spMkLst>
            <pc:docMk/>
            <pc:sldMk cId="3097709008" sldId="432"/>
            <ac:spMk id="13" creationId="{3C38EE47-2264-461F-9965-1F5EB2DB3BA9}"/>
          </ac:spMkLst>
        </pc:spChg>
        <pc:picChg chg="add mod">
          <ac:chgData name="Boers, SMJ (Sarita)" userId="4a742992-e975-4a29-a970-44acf36915c0" providerId="ADAL" clId="{850CC831-B6FA-4DF5-A59F-957FF4ADB664}" dt="2021-10-14T18:29:10.925" v="498" actId="1076"/>
          <ac:picMkLst>
            <pc:docMk/>
            <pc:sldMk cId="3097709008" sldId="432"/>
            <ac:picMk id="2" creationId="{58632C31-E5E2-427F-9041-0DA9B2FC555D}"/>
          </ac:picMkLst>
        </pc:picChg>
        <pc:picChg chg="mod">
          <ac:chgData name="Boers, SMJ (Sarita)" userId="4a742992-e975-4a29-a970-44acf36915c0" providerId="ADAL" clId="{850CC831-B6FA-4DF5-A59F-957FF4ADB664}" dt="2021-10-14T18:28:59.404" v="492" actId="14100"/>
          <ac:picMkLst>
            <pc:docMk/>
            <pc:sldMk cId="3097709008" sldId="432"/>
            <ac:picMk id="580619" creationId="{00000000-0000-0000-0000-000000000000}"/>
          </ac:picMkLst>
        </pc:picChg>
      </pc:sldChg>
      <pc:sldChg chg="addSp modSp mod">
        <pc:chgData name="Boers, SMJ (Sarita)" userId="4a742992-e975-4a29-a970-44acf36915c0" providerId="ADAL" clId="{850CC831-B6FA-4DF5-A59F-957FF4ADB664}" dt="2021-10-14T18:31:47.245" v="516" actId="1076"/>
        <pc:sldMkLst>
          <pc:docMk/>
          <pc:sldMk cId="637943448" sldId="439"/>
        </pc:sldMkLst>
        <pc:spChg chg="add mod">
          <ac:chgData name="Boers, SMJ (Sarita)" userId="4a742992-e975-4a29-a970-44acf36915c0" providerId="ADAL" clId="{850CC831-B6FA-4DF5-A59F-957FF4ADB664}" dt="2021-10-14T18:31:47.245" v="516" actId="1076"/>
          <ac:spMkLst>
            <pc:docMk/>
            <pc:sldMk cId="637943448" sldId="439"/>
            <ac:spMk id="8" creationId="{DF806725-9709-4C55-B6A3-1EDE0F8327E7}"/>
          </ac:spMkLst>
        </pc:spChg>
        <pc:picChg chg="add mod">
          <ac:chgData name="Boers, SMJ (Sarita)" userId="4a742992-e975-4a29-a970-44acf36915c0" providerId="ADAL" clId="{850CC831-B6FA-4DF5-A59F-957FF4ADB664}" dt="2021-10-14T18:31:23.721" v="515" actId="1076"/>
          <ac:picMkLst>
            <pc:docMk/>
            <pc:sldMk cId="637943448" sldId="439"/>
            <ac:picMk id="3" creationId="{744E6E6C-113E-440E-8695-7EC19772D137}"/>
          </ac:picMkLst>
        </pc:picChg>
        <pc:picChg chg="mod">
          <ac:chgData name="Boers, SMJ (Sarita)" userId="4a742992-e975-4a29-a970-44acf36915c0" providerId="ADAL" clId="{850CC831-B6FA-4DF5-A59F-957FF4ADB664}" dt="2021-10-14T18:31:21.844" v="514" actId="1076"/>
          <ac:picMkLst>
            <pc:docMk/>
            <pc:sldMk cId="637943448" sldId="439"/>
            <ac:picMk id="572421" creationId="{00000000-0000-0000-0000-000000000000}"/>
          </ac:picMkLst>
        </pc:picChg>
      </pc:sldChg>
      <pc:sldChg chg="del">
        <pc:chgData name="Boers, SMJ (Sarita)" userId="4a742992-e975-4a29-a970-44acf36915c0" providerId="ADAL" clId="{850CC831-B6FA-4DF5-A59F-957FF4ADB664}" dt="2021-10-14T18:31:54.213" v="517" actId="2696"/>
        <pc:sldMkLst>
          <pc:docMk/>
          <pc:sldMk cId="3419555399" sldId="440"/>
        </pc:sldMkLst>
      </pc:sldChg>
      <pc:sldChg chg="addSp delSp modSp mod">
        <pc:chgData name="Boers, SMJ (Sarita)" userId="4a742992-e975-4a29-a970-44acf36915c0" providerId="ADAL" clId="{850CC831-B6FA-4DF5-A59F-957FF4ADB664}" dt="2021-10-14T18:35:43.046" v="541" actId="1076"/>
        <pc:sldMkLst>
          <pc:docMk/>
          <pc:sldMk cId="3652130219" sldId="442"/>
        </pc:sldMkLst>
        <pc:spChg chg="add mod">
          <ac:chgData name="Boers, SMJ (Sarita)" userId="4a742992-e975-4a29-a970-44acf36915c0" providerId="ADAL" clId="{850CC831-B6FA-4DF5-A59F-957FF4ADB664}" dt="2021-10-14T18:35:43.046" v="541" actId="1076"/>
          <ac:spMkLst>
            <pc:docMk/>
            <pc:sldMk cId="3652130219" sldId="442"/>
            <ac:spMk id="8" creationId="{21792BEF-43EB-44FC-9874-671729EA7C95}"/>
          </ac:spMkLst>
        </pc:spChg>
        <pc:spChg chg="add mod">
          <ac:chgData name="Boers, SMJ (Sarita)" userId="4a742992-e975-4a29-a970-44acf36915c0" providerId="ADAL" clId="{850CC831-B6FA-4DF5-A59F-957FF4ADB664}" dt="2021-10-14T18:33:38.508" v="533" actId="14100"/>
          <ac:spMkLst>
            <pc:docMk/>
            <pc:sldMk cId="3652130219" sldId="442"/>
            <ac:spMk id="10" creationId="{A683FA74-C551-4EEE-A78C-C82A538AE56B}"/>
          </ac:spMkLst>
        </pc:spChg>
        <pc:spChg chg="add mod">
          <ac:chgData name="Boers, SMJ (Sarita)" userId="4a742992-e975-4a29-a970-44acf36915c0" providerId="ADAL" clId="{850CC831-B6FA-4DF5-A59F-957FF4ADB664}" dt="2021-10-14T18:35:39.416" v="540" actId="255"/>
          <ac:spMkLst>
            <pc:docMk/>
            <pc:sldMk cId="3652130219" sldId="442"/>
            <ac:spMk id="13" creationId="{0190CF6B-A49A-4EA2-85AE-F786472B85E1}"/>
          </ac:spMkLst>
        </pc:spChg>
        <pc:picChg chg="add mod">
          <ac:chgData name="Boers, SMJ (Sarita)" userId="4a742992-e975-4a29-a970-44acf36915c0" providerId="ADAL" clId="{850CC831-B6FA-4DF5-A59F-957FF4ADB664}" dt="2021-10-14T18:35:21.537" v="537" actId="1076"/>
          <ac:picMkLst>
            <pc:docMk/>
            <pc:sldMk cId="3652130219" sldId="442"/>
            <ac:picMk id="4" creationId="{7ACE2F01-0962-42CC-9F02-DDADF3D319DD}"/>
          </ac:picMkLst>
        </pc:picChg>
        <pc:picChg chg="add mod">
          <ac:chgData name="Boers, SMJ (Sarita)" userId="4a742992-e975-4a29-a970-44acf36915c0" providerId="ADAL" clId="{850CC831-B6FA-4DF5-A59F-957FF4ADB664}" dt="2021-10-14T18:32:37.737" v="520" actId="1076"/>
          <ac:picMkLst>
            <pc:docMk/>
            <pc:sldMk cId="3652130219" sldId="442"/>
            <ac:picMk id="3074" creationId="{1BEC412F-D75A-47D1-9B7E-8905F9DF07C4}"/>
          </ac:picMkLst>
        </pc:picChg>
        <pc:picChg chg="del mod">
          <ac:chgData name="Boers, SMJ (Sarita)" userId="4a742992-e975-4a29-a970-44acf36915c0" providerId="ADAL" clId="{850CC831-B6FA-4DF5-A59F-957FF4ADB664}" dt="2021-10-14T18:35:15.703" v="534" actId="478"/>
          <ac:picMkLst>
            <pc:docMk/>
            <pc:sldMk cId="3652130219" sldId="442"/>
            <ac:picMk id="576520" creationId="{00000000-0000-0000-0000-000000000000}"/>
          </ac:picMkLst>
        </pc:picChg>
      </pc:sldChg>
      <pc:sldChg chg="modSp">
        <pc:chgData name="Boers, SMJ (Sarita)" userId="4a742992-e975-4a29-a970-44acf36915c0" providerId="ADAL" clId="{850CC831-B6FA-4DF5-A59F-957FF4ADB664}" dt="2021-10-14T18:35:57.514" v="543" actId="1076"/>
        <pc:sldMkLst>
          <pc:docMk/>
          <pc:sldMk cId="1121440447" sldId="444"/>
        </pc:sldMkLst>
        <pc:picChg chg="mod">
          <ac:chgData name="Boers, SMJ (Sarita)" userId="4a742992-e975-4a29-a970-44acf36915c0" providerId="ADAL" clId="{850CC831-B6FA-4DF5-A59F-957FF4ADB664}" dt="2021-10-14T18:35:57.514" v="543" actId="1076"/>
          <ac:picMkLst>
            <pc:docMk/>
            <pc:sldMk cId="1121440447" sldId="444"/>
            <ac:picMk id="1026" creationId="{00000000-0000-0000-0000-000000000000}"/>
          </ac:picMkLst>
        </pc:picChg>
      </pc:sldChg>
      <pc:sldChg chg="modSp mod">
        <pc:chgData name="Boers, SMJ (Sarita)" userId="4a742992-e975-4a29-a970-44acf36915c0" providerId="ADAL" clId="{850CC831-B6FA-4DF5-A59F-957FF4ADB664}" dt="2021-10-14T18:36:11.295" v="546" actId="1076"/>
        <pc:sldMkLst>
          <pc:docMk/>
          <pc:sldMk cId="4121994339" sldId="447"/>
        </pc:sldMkLst>
        <pc:spChg chg="mod">
          <ac:chgData name="Boers, SMJ (Sarita)" userId="4a742992-e975-4a29-a970-44acf36915c0" providerId="ADAL" clId="{850CC831-B6FA-4DF5-A59F-957FF4ADB664}" dt="2021-10-14T18:36:09.262" v="545" actId="207"/>
          <ac:spMkLst>
            <pc:docMk/>
            <pc:sldMk cId="4121994339" sldId="447"/>
            <ac:spMk id="45065" creationId="{00000000-0000-0000-0000-000000000000}"/>
          </ac:spMkLst>
        </pc:spChg>
        <pc:picChg chg="mod">
          <ac:chgData name="Boers, SMJ (Sarita)" userId="4a742992-e975-4a29-a970-44acf36915c0" providerId="ADAL" clId="{850CC831-B6FA-4DF5-A59F-957FF4ADB664}" dt="2021-10-14T18:36:11.295" v="546" actId="1076"/>
          <ac:picMkLst>
            <pc:docMk/>
            <pc:sldMk cId="4121994339" sldId="447"/>
            <ac:picMk id="45062" creationId="{00000000-0000-0000-0000-000000000000}"/>
          </ac:picMkLst>
        </pc:picChg>
      </pc:sldChg>
      <pc:sldChg chg="modSp mod">
        <pc:chgData name="Boers, SMJ (Sarita)" userId="4a742992-e975-4a29-a970-44acf36915c0" providerId="ADAL" clId="{850CC831-B6FA-4DF5-A59F-957FF4ADB664}" dt="2021-10-14T18:36:31.197" v="550" actId="1076"/>
        <pc:sldMkLst>
          <pc:docMk/>
          <pc:sldMk cId="4242213442" sldId="448"/>
        </pc:sldMkLst>
        <pc:spChg chg="mod">
          <ac:chgData name="Boers, SMJ (Sarita)" userId="4a742992-e975-4a29-a970-44acf36915c0" providerId="ADAL" clId="{850CC831-B6FA-4DF5-A59F-957FF4ADB664}" dt="2021-10-14T18:36:31.197" v="550" actId="1076"/>
          <ac:spMkLst>
            <pc:docMk/>
            <pc:sldMk cId="4242213442" sldId="448"/>
            <ac:spMk id="75778" creationId="{00000000-0000-0000-0000-000000000000}"/>
          </ac:spMkLst>
        </pc:spChg>
      </pc:sldChg>
      <pc:sldChg chg="modSp mod">
        <pc:chgData name="Boers, SMJ (Sarita)" userId="4a742992-e975-4a29-a970-44acf36915c0" providerId="ADAL" clId="{850CC831-B6FA-4DF5-A59F-957FF4ADB664}" dt="2021-10-14T18:37:05.129" v="553" actId="207"/>
        <pc:sldMkLst>
          <pc:docMk/>
          <pc:sldMk cId="4043024820" sldId="453"/>
        </pc:sldMkLst>
        <pc:spChg chg="mod">
          <ac:chgData name="Boers, SMJ (Sarita)" userId="4a742992-e975-4a29-a970-44acf36915c0" providerId="ADAL" clId="{850CC831-B6FA-4DF5-A59F-957FF4ADB664}" dt="2021-10-14T18:37:05.129" v="553" actId="207"/>
          <ac:spMkLst>
            <pc:docMk/>
            <pc:sldMk cId="4043024820" sldId="453"/>
            <ac:spMk id="3" creationId="{00000000-0000-0000-0000-000000000000}"/>
          </ac:spMkLst>
        </pc:spChg>
      </pc:sldChg>
      <pc:sldChg chg="modSp mod">
        <pc:chgData name="Boers, SMJ (Sarita)" userId="4a742992-e975-4a29-a970-44acf36915c0" providerId="ADAL" clId="{850CC831-B6FA-4DF5-A59F-957FF4ADB664}" dt="2021-10-14T18:37:08.716" v="554" actId="207"/>
        <pc:sldMkLst>
          <pc:docMk/>
          <pc:sldMk cId="2480385551" sldId="454"/>
        </pc:sldMkLst>
        <pc:spChg chg="mod">
          <ac:chgData name="Boers, SMJ (Sarita)" userId="4a742992-e975-4a29-a970-44acf36915c0" providerId="ADAL" clId="{850CC831-B6FA-4DF5-A59F-957FF4ADB664}" dt="2021-10-14T18:37:08.716" v="554" actId="207"/>
          <ac:spMkLst>
            <pc:docMk/>
            <pc:sldMk cId="2480385551" sldId="454"/>
            <ac:spMk id="3" creationId="{00000000-0000-0000-0000-000000000000}"/>
          </ac:spMkLst>
        </pc:spChg>
      </pc:sldChg>
      <pc:sldChg chg="modSp mod">
        <pc:chgData name="Boers, SMJ (Sarita)" userId="4a742992-e975-4a29-a970-44acf36915c0" providerId="ADAL" clId="{850CC831-B6FA-4DF5-A59F-957FF4ADB664}" dt="2021-10-14T18:37:23.716" v="564" actId="207"/>
        <pc:sldMkLst>
          <pc:docMk/>
          <pc:sldMk cId="3417239250" sldId="455"/>
        </pc:sldMkLst>
        <pc:spChg chg="mod">
          <ac:chgData name="Boers, SMJ (Sarita)" userId="4a742992-e975-4a29-a970-44acf36915c0" providerId="ADAL" clId="{850CC831-B6FA-4DF5-A59F-957FF4ADB664}" dt="2021-10-14T18:37:23.716" v="564" actId="207"/>
          <ac:spMkLst>
            <pc:docMk/>
            <pc:sldMk cId="3417239250" sldId="455"/>
            <ac:spMk id="3" creationId="{00000000-0000-0000-0000-000000000000}"/>
          </ac:spMkLst>
        </pc:spChg>
      </pc:sldChg>
      <pc:sldChg chg="modSp mod">
        <pc:chgData name="Boers, SMJ (Sarita)" userId="4a742992-e975-4a29-a970-44acf36915c0" providerId="ADAL" clId="{850CC831-B6FA-4DF5-A59F-957FF4ADB664}" dt="2021-10-14T18:37:49.876" v="590" actId="20577"/>
        <pc:sldMkLst>
          <pc:docMk/>
          <pc:sldMk cId="204468642" sldId="456"/>
        </pc:sldMkLst>
        <pc:spChg chg="mod">
          <ac:chgData name="Boers, SMJ (Sarita)" userId="4a742992-e975-4a29-a970-44acf36915c0" providerId="ADAL" clId="{850CC831-B6FA-4DF5-A59F-957FF4ADB664}" dt="2021-10-14T18:37:49.876" v="590" actId="20577"/>
          <ac:spMkLst>
            <pc:docMk/>
            <pc:sldMk cId="204468642" sldId="456"/>
            <ac:spMk id="3" creationId="{00000000-0000-0000-0000-000000000000}"/>
          </ac:spMkLst>
        </pc:spChg>
        <pc:spChg chg="mod">
          <ac:chgData name="Boers, SMJ (Sarita)" userId="4a742992-e975-4a29-a970-44acf36915c0" providerId="ADAL" clId="{850CC831-B6FA-4DF5-A59F-957FF4ADB664}" dt="2021-10-14T18:37:42.629" v="568" actId="20577"/>
          <ac:spMkLst>
            <pc:docMk/>
            <pc:sldMk cId="204468642" sldId="456"/>
            <ac:spMk id="10" creationId="{00000000-0000-0000-0000-000000000000}"/>
          </ac:spMkLst>
        </pc:spChg>
        <pc:picChg chg="mod">
          <ac:chgData name="Boers, SMJ (Sarita)" userId="4a742992-e975-4a29-a970-44acf36915c0" providerId="ADAL" clId="{850CC831-B6FA-4DF5-A59F-957FF4ADB664}" dt="2021-10-14T18:37:32.994" v="565" actId="1076"/>
          <ac:picMkLst>
            <pc:docMk/>
            <pc:sldMk cId="204468642" sldId="456"/>
            <ac:picMk id="65538" creationId="{00000000-0000-0000-0000-000000000000}"/>
          </ac:picMkLst>
        </pc:picChg>
      </pc:sldChg>
      <pc:sldChg chg="modSp mod">
        <pc:chgData name="Boers, SMJ (Sarita)" userId="4a742992-e975-4a29-a970-44acf36915c0" providerId="ADAL" clId="{850CC831-B6FA-4DF5-A59F-957FF4ADB664}" dt="2021-10-14T18:38:05.559" v="594" actId="20577"/>
        <pc:sldMkLst>
          <pc:docMk/>
          <pc:sldMk cId="3801571367" sldId="457"/>
        </pc:sldMkLst>
        <pc:spChg chg="mod">
          <ac:chgData name="Boers, SMJ (Sarita)" userId="4a742992-e975-4a29-a970-44acf36915c0" providerId="ADAL" clId="{850CC831-B6FA-4DF5-A59F-957FF4ADB664}" dt="2021-10-14T18:38:05.559" v="594" actId="20577"/>
          <ac:spMkLst>
            <pc:docMk/>
            <pc:sldMk cId="3801571367" sldId="457"/>
            <ac:spMk id="3" creationId="{00000000-0000-0000-0000-000000000000}"/>
          </ac:spMkLst>
        </pc:spChg>
      </pc:sldChg>
      <pc:sldMasterChg chg="setBg modSldLayout">
        <pc:chgData name="Boers, SMJ (Sarita)" userId="4a742992-e975-4a29-a970-44acf36915c0" providerId="ADAL" clId="{850CC831-B6FA-4DF5-A59F-957FF4ADB664}" dt="2021-10-14T18:14:17.707" v="330"/>
        <pc:sldMasterMkLst>
          <pc:docMk/>
          <pc:sldMasterMk cId="1722576661" sldId="2147483648"/>
        </pc:sldMasterMkLst>
        <pc:sldLayoutChg chg="setBg">
          <pc:chgData name="Boers, SMJ (Sarita)" userId="4a742992-e975-4a29-a970-44acf36915c0" providerId="ADAL" clId="{850CC831-B6FA-4DF5-A59F-957FF4ADB664}" dt="2021-10-14T18:14:17.707" v="330"/>
          <pc:sldLayoutMkLst>
            <pc:docMk/>
            <pc:sldMasterMk cId="1722576661" sldId="2147483648"/>
            <pc:sldLayoutMk cId="2824471410" sldId="2147483649"/>
          </pc:sldLayoutMkLst>
        </pc:sldLayoutChg>
        <pc:sldLayoutChg chg="setBg">
          <pc:chgData name="Boers, SMJ (Sarita)" userId="4a742992-e975-4a29-a970-44acf36915c0" providerId="ADAL" clId="{850CC831-B6FA-4DF5-A59F-957FF4ADB664}" dt="2021-10-14T18:14:17.707" v="330"/>
          <pc:sldLayoutMkLst>
            <pc:docMk/>
            <pc:sldMasterMk cId="1722576661" sldId="2147483648"/>
            <pc:sldLayoutMk cId="1316374922" sldId="2147483650"/>
          </pc:sldLayoutMkLst>
        </pc:sldLayoutChg>
        <pc:sldLayoutChg chg="setBg">
          <pc:chgData name="Boers, SMJ (Sarita)" userId="4a742992-e975-4a29-a970-44acf36915c0" providerId="ADAL" clId="{850CC831-B6FA-4DF5-A59F-957FF4ADB664}" dt="2021-10-14T18:14:17.707" v="330"/>
          <pc:sldLayoutMkLst>
            <pc:docMk/>
            <pc:sldMasterMk cId="1722576661" sldId="2147483648"/>
            <pc:sldLayoutMk cId="2193767686" sldId="2147483651"/>
          </pc:sldLayoutMkLst>
        </pc:sldLayoutChg>
        <pc:sldLayoutChg chg="setBg">
          <pc:chgData name="Boers, SMJ (Sarita)" userId="4a742992-e975-4a29-a970-44acf36915c0" providerId="ADAL" clId="{850CC831-B6FA-4DF5-A59F-957FF4ADB664}" dt="2021-10-14T18:14:17.707" v="330"/>
          <pc:sldLayoutMkLst>
            <pc:docMk/>
            <pc:sldMasterMk cId="1722576661" sldId="2147483648"/>
            <pc:sldLayoutMk cId="945788779" sldId="2147483652"/>
          </pc:sldLayoutMkLst>
        </pc:sldLayoutChg>
        <pc:sldLayoutChg chg="setBg">
          <pc:chgData name="Boers, SMJ (Sarita)" userId="4a742992-e975-4a29-a970-44acf36915c0" providerId="ADAL" clId="{850CC831-B6FA-4DF5-A59F-957FF4ADB664}" dt="2021-10-14T18:14:17.707" v="330"/>
          <pc:sldLayoutMkLst>
            <pc:docMk/>
            <pc:sldMasterMk cId="1722576661" sldId="2147483648"/>
            <pc:sldLayoutMk cId="2139744903" sldId="2147483653"/>
          </pc:sldLayoutMkLst>
        </pc:sldLayoutChg>
        <pc:sldLayoutChg chg="setBg">
          <pc:chgData name="Boers, SMJ (Sarita)" userId="4a742992-e975-4a29-a970-44acf36915c0" providerId="ADAL" clId="{850CC831-B6FA-4DF5-A59F-957FF4ADB664}" dt="2021-10-14T18:14:17.707" v="330"/>
          <pc:sldLayoutMkLst>
            <pc:docMk/>
            <pc:sldMasterMk cId="1722576661" sldId="2147483648"/>
            <pc:sldLayoutMk cId="915437663" sldId="2147483654"/>
          </pc:sldLayoutMkLst>
        </pc:sldLayoutChg>
        <pc:sldLayoutChg chg="setBg">
          <pc:chgData name="Boers, SMJ (Sarita)" userId="4a742992-e975-4a29-a970-44acf36915c0" providerId="ADAL" clId="{850CC831-B6FA-4DF5-A59F-957FF4ADB664}" dt="2021-10-14T18:14:17.707" v="330"/>
          <pc:sldLayoutMkLst>
            <pc:docMk/>
            <pc:sldMasterMk cId="1722576661" sldId="2147483648"/>
            <pc:sldLayoutMk cId="1750278954" sldId="2147483655"/>
          </pc:sldLayoutMkLst>
        </pc:sldLayoutChg>
        <pc:sldLayoutChg chg="setBg">
          <pc:chgData name="Boers, SMJ (Sarita)" userId="4a742992-e975-4a29-a970-44acf36915c0" providerId="ADAL" clId="{850CC831-B6FA-4DF5-A59F-957FF4ADB664}" dt="2021-10-14T18:14:17.707" v="330"/>
          <pc:sldLayoutMkLst>
            <pc:docMk/>
            <pc:sldMasterMk cId="1722576661" sldId="2147483648"/>
            <pc:sldLayoutMk cId="4239410582" sldId="2147483656"/>
          </pc:sldLayoutMkLst>
        </pc:sldLayoutChg>
        <pc:sldLayoutChg chg="setBg">
          <pc:chgData name="Boers, SMJ (Sarita)" userId="4a742992-e975-4a29-a970-44acf36915c0" providerId="ADAL" clId="{850CC831-B6FA-4DF5-A59F-957FF4ADB664}" dt="2021-10-14T18:14:17.707" v="330"/>
          <pc:sldLayoutMkLst>
            <pc:docMk/>
            <pc:sldMasterMk cId="1722576661" sldId="2147483648"/>
            <pc:sldLayoutMk cId="1930741854" sldId="2147483657"/>
          </pc:sldLayoutMkLst>
        </pc:sldLayoutChg>
        <pc:sldLayoutChg chg="setBg">
          <pc:chgData name="Boers, SMJ (Sarita)" userId="4a742992-e975-4a29-a970-44acf36915c0" providerId="ADAL" clId="{850CC831-B6FA-4DF5-A59F-957FF4ADB664}" dt="2021-10-14T18:14:17.707" v="330"/>
          <pc:sldLayoutMkLst>
            <pc:docMk/>
            <pc:sldMasterMk cId="1722576661" sldId="2147483648"/>
            <pc:sldLayoutMk cId="678802633" sldId="2147483658"/>
          </pc:sldLayoutMkLst>
        </pc:sldLayoutChg>
        <pc:sldLayoutChg chg="setBg">
          <pc:chgData name="Boers, SMJ (Sarita)" userId="4a742992-e975-4a29-a970-44acf36915c0" providerId="ADAL" clId="{850CC831-B6FA-4DF5-A59F-957FF4ADB664}" dt="2021-10-14T18:14:17.707" v="330"/>
          <pc:sldLayoutMkLst>
            <pc:docMk/>
            <pc:sldMasterMk cId="1722576661" sldId="2147483648"/>
            <pc:sldLayoutMk cId="1798145371"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72E961-9C3E-4976-B8BB-4ABC172E16CA}" type="datetimeFigureOut">
              <a:rPr lang="nl-NL" smtClean="0"/>
              <a:t>14-10-2021</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6871D-0CFB-4129-9029-04A8514B25ED}" type="slidenum">
              <a:rPr lang="nl-NL" smtClean="0"/>
              <a:t>‹nr.›</a:t>
            </a:fld>
            <a:endParaRPr lang="nl-NL"/>
          </a:p>
        </p:txBody>
      </p:sp>
    </p:spTree>
    <p:extLst>
      <p:ext uri="{BB962C8B-B14F-4D97-AF65-F5344CB8AC3E}">
        <p14:creationId xmlns:p14="http://schemas.microsoft.com/office/powerpoint/2010/main" val="3949305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09669124-6E64-44DC-9C9B-A0C9B10A214C}" type="slidenum">
              <a:rPr lang="nl-NL" altLang="nl-NL" sz="1200">
                <a:solidFill>
                  <a:srgbClr val="000000"/>
                </a:solidFill>
              </a:rPr>
              <a:pPr eaLnBrk="1" hangingPunct="1"/>
              <a:t>5</a:t>
            </a:fld>
            <a:endParaRPr lang="nl-NL" altLang="nl-NL" sz="1200">
              <a:solidFill>
                <a:srgbClr val="000000"/>
              </a:solidFill>
            </a:endParaRPr>
          </a:p>
        </p:txBody>
      </p:sp>
      <p:sp>
        <p:nvSpPr>
          <p:cNvPr id="49155" name="Rectangle 2"/>
          <p:cNvSpPr>
            <a:spLocks noGrp="1" noRot="1" noChangeAspect="1" noChangeArrowheads="1" noTextEdit="1"/>
          </p:cNvSpPr>
          <p:nvPr>
            <p:ph type="sldImg"/>
          </p:nvPr>
        </p:nvSpPr>
        <p:spPr>
          <a:xfrm>
            <a:off x="1143000" y="685800"/>
            <a:ext cx="4572000" cy="3429000"/>
          </a:xfrm>
          <a:ln/>
        </p:spPr>
      </p:sp>
      <p:sp>
        <p:nvSpPr>
          <p:cNvPr id="49156" name="Rectangle 3"/>
          <p:cNvSpPr>
            <a:spLocks noGrp="1" noChangeArrowheads="1"/>
          </p:cNvSpPr>
          <p:nvPr>
            <p:ph type="body" idx="1"/>
          </p:nvPr>
        </p:nvSpPr>
        <p:spPr>
          <a:noFill/>
        </p:spPr>
        <p:txBody>
          <a:bodyPr/>
          <a:lstStyle/>
          <a:p>
            <a:pPr eaLnBrk="1" hangingPunct="1"/>
            <a:endParaRPr lang="nl-NL" altLang="nl-NL">
              <a:latin typeface="Times New Roman" panose="02020603050405020304" pitchFamily="18" charset="0"/>
            </a:endParaRPr>
          </a:p>
        </p:txBody>
      </p:sp>
    </p:spTree>
    <p:extLst>
      <p:ext uri="{BB962C8B-B14F-4D97-AF65-F5344CB8AC3E}">
        <p14:creationId xmlns:p14="http://schemas.microsoft.com/office/powerpoint/2010/main" val="1880623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C6359E8-E583-4BF2-99B7-14D767D685F7}"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438274"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3699452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419F1E2-6E91-4445-9F97-2F1F8E94F90A}"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2304027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A74CE5E-8DB0-4741-8ECB-E2A86AB9F2B9}"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2475362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F5A4AC-560F-41E1-9B7D-9CF12B74AAFB}"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4292359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A2FD0A7-58DA-4C61-B136-7FACEE0602D9}"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2763929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766F237-CA23-475B-A730-B5C486C07C45}"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39</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3652759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952AF35-CA23-41B1-BAA5-D373A7F5AF75}"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40</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4157153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3473FFB-3699-4537-B995-706525F5D4CE}"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960463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F670811-641D-4EEC-B340-626EE6233ECA}"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311625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39DC3B5-D903-467E-A5D9-0921B80D71DA}"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3690252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eaLnBrk="0" hangingPunct="0">
              <a:defRPr sz="800">
                <a:solidFill>
                  <a:schemeClr val="tx2"/>
                </a:solidFill>
                <a:latin typeface="Arial" panose="020B0604020202020204" pitchFamily="34" charset="0"/>
              </a:defRPr>
            </a:lvl1pPr>
            <a:lvl2pPr marL="742950" indent="-285750" eaLnBrk="0" hangingPunct="0">
              <a:defRPr sz="800">
                <a:solidFill>
                  <a:schemeClr val="tx2"/>
                </a:solidFill>
                <a:latin typeface="Arial" panose="020B0604020202020204" pitchFamily="34" charset="0"/>
              </a:defRPr>
            </a:lvl2pPr>
            <a:lvl3pPr marL="1143000" indent="-228600" eaLnBrk="0" hangingPunct="0">
              <a:defRPr sz="800">
                <a:solidFill>
                  <a:schemeClr val="tx2"/>
                </a:solidFill>
                <a:latin typeface="Arial" panose="020B0604020202020204" pitchFamily="34" charset="0"/>
              </a:defRPr>
            </a:lvl3pPr>
            <a:lvl4pPr marL="1600200" indent="-228600" eaLnBrk="0" hangingPunct="0">
              <a:defRPr sz="800">
                <a:solidFill>
                  <a:schemeClr val="tx2"/>
                </a:solidFill>
                <a:latin typeface="Arial" panose="020B0604020202020204" pitchFamily="34" charset="0"/>
              </a:defRPr>
            </a:lvl4pPr>
            <a:lvl5pPr marL="2057400" indent="-228600" eaLnBrk="0" hangingPunct="0">
              <a:defRPr sz="800">
                <a:solidFill>
                  <a:schemeClr val="tx2"/>
                </a:solidFill>
                <a:latin typeface="Arial" panose="020B0604020202020204" pitchFamily="34" charset="0"/>
              </a:defRPr>
            </a:lvl5pPr>
            <a:lvl6pPr marL="2514600" indent="-228600" eaLnBrk="0" fontAlgn="base" hangingPunct="0">
              <a:spcBef>
                <a:spcPct val="0"/>
              </a:spcBef>
              <a:spcAft>
                <a:spcPct val="0"/>
              </a:spcAft>
              <a:defRPr sz="800">
                <a:solidFill>
                  <a:schemeClr val="tx2"/>
                </a:solidFill>
                <a:latin typeface="Arial" panose="020B0604020202020204" pitchFamily="34" charset="0"/>
              </a:defRPr>
            </a:lvl6pPr>
            <a:lvl7pPr marL="2971800" indent="-228600" eaLnBrk="0" fontAlgn="base" hangingPunct="0">
              <a:spcBef>
                <a:spcPct val="0"/>
              </a:spcBef>
              <a:spcAft>
                <a:spcPct val="0"/>
              </a:spcAft>
              <a:defRPr sz="800">
                <a:solidFill>
                  <a:schemeClr val="tx2"/>
                </a:solidFill>
                <a:latin typeface="Arial" panose="020B0604020202020204" pitchFamily="34" charset="0"/>
              </a:defRPr>
            </a:lvl7pPr>
            <a:lvl8pPr marL="3429000" indent="-228600" eaLnBrk="0" fontAlgn="base" hangingPunct="0">
              <a:spcBef>
                <a:spcPct val="0"/>
              </a:spcBef>
              <a:spcAft>
                <a:spcPct val="0"/>
              </a:spcAft>
              <a:defRPr sz="800">
                <a:solidFill>
                  <a:schemeClr val="tx2"/>
                </a:solidFill>
                <a:latin typeface="Arial" panose="020B0604020202020204" pitchFamily="34" charset="0"/>
              </a:defRPr>
            </a:lvl8pPr>
            <a:lvl9pPr marL="3886200" indent="-228600" eaLnBrk="0" fontAlgn="base" hangingPunct="0">
              <a:spcBef>
                <a:spcPct val="0"/>
              </a:spcBef>
              <a:spcAft>
                <a:spcPct val="0"/>
              </a:spcAft>
              <a:defRPr sz="800">
                <a:solidFill>
                  <a:schemeClr val="tx2"/>
                </a:solidFill>
                <a:latin typeface="Arial" panose="020B0604020202020204" pitchFamily="34" charset="0"/>
              </a:defRPr>
            </a:lvl9pPr>
          </a:lstStyle>
          <a:p>
            <a:pPr eaLnBrk="1" hangingPunct="1"/>
            <a:fld id="{B28B00D8-BEB8-4389-A517-F02390F1582E}" type="slidenum">
              <a:rPr lang="nl-NL" altLang="nl-NL" sz="1200">
                <a:latin typeface="Arial Narrow" panose="020B0606020202030204" pitchFamily="34" charset="0"/>
              </a:rPr>
              <a:pPr eaLnBrk="1" hangingPunct="1"/>
              <a:t>10</a:t>
            </a:fld>
            <a:endParaRPr lang="nl-NL" altLang="nl-NL" sz="1200">
              <a:latin typeface="Arial Narrow" panose="020B0606020202030204" pitchFamily="34"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568708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FB0D116-4E97-44BC-AA3C-E85F81E579D8}"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1694278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8418B83-F174-4CDD-A181-7EED247C2312}"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1158205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C032ECD-C8F3-4CFD-915D-ECCA9438F5AF}"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65</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751634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B588F41-1075-41C7-93B2-1A3FAF9FEBBC}"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77</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1837414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F0E5168-6F3B-4165-89AA-5211EDBD3DA4}"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78</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229476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E6D5009-F498-4D7F-BBCF-4413B50519A3}"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79</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2425805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8317653-5D64-4362-B2F8-A485F7239539}"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80</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4114249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18D19E-5B96-4E5F-9C0C-3050D548A8A4}"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81</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4051396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FB83A34-005F-4336-B5B9-AB5103FB3974}"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82</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48866"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3738373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265E1E4-1009-477B-BF70-4FFC3C2CBA01}"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83</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1004708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eaLnBrk="0" hangingPunct="0">
              <a:defRPr sz="800">
                <a:solidFill>
                  <a:schemeClr val="tx2"/>
                </a:solidFill>
                <a:latin typeface="Arial" panose="020B0604020202020204" pitchFamily="34" charset="0"/>
              </a:defRPr>
            </a:lvl1pPr>
            <a:lvl2pPr marL="742950" indent="-285750" eaLnBrk="0" hangingPunct="0">
              <a:defRPr sz="800">
                <a:solidFill>
                  <a:schemeClr val="tx2"/>
                </a:solidFill>
                <a:latin typeface="Arial" panose="020B0604020202020204" pitchFamily="34" charset="0"/>
              </a:defRPr>
            </a:lvl2pPr>
            <a:lvl3pPr marL="1143000" indent="-228600" eaLnBrk="0" hangingPunct="0">
              <a:defRPr sz="800">
                <a:solidFill>
                  <a:schemeClr val="tx2"/>
                </a:solidFill>
                <a:latin typeface="Arial" panose="020B0604020202020204" pitchFamily="34" charset="0"/>
              </a:defRPr>
            </a:lvl3pPr>
            <a:lvl4pPr marL="1600200" indent="-228600" eaLnBrk="0" hangingPunct="0">
              <a:defRPr sz="800">
                <a:solidFill>
                  <a:schemeClr val="tx2"/>
                </a:solidFill>
                <a:latin typeface="Arial" panose="020B0604020202020204" pitchFamily="34" charset="0"/>
              </a:defRPr>
            </a:lvl4pPr>
            <a:lvl5pPr marL="2057400" indent="-228600" eaLnBrk="0" hangingPunct="0">
              <a:defRPr sz="800">
                <a:solidFill>
                  <a:schemeClr val="tx2"/>
                </a:solidFill>
                <a:latin typeface="Arial" panose="020B0604020202020204" pitchFamily="34" charset="0"/>
              </a:defRPr>
            </a:lvl5pPr>
            <a:lvl6pPr marL="2514600" indent="-228600" eaLnBrk="0" fontAlgn="base" hangingPunct="0">
              <a:spcBef>
                <a:spcPct val="0"/>
              </a:spcBef>
              <a:spcAft>
                <a:spcPct val="0"/>
              </a:spcAft>
              <a:defRPr sz="800">
                <a:solidFill>
                  <a:schemeClr val="tx2"/>
                </a:solidFill>
                <a:latin typeface="Arial" panose="020B0604020202020204" pitchFamily="34" charset="0"/>
              </a:defRPr>
            </a:lvl6pPr>
            <a:lvl7pPr marL="2971800" indent="-228600" eaLnBrk="0" fontAlgn="base" hangingPunct="0">
              <a:spcBef>
                <a:spcPct val="0"/>
              </a:spcBef>
              <a:spcAft>
                <a:spcPct val="0"/>
              </a:spcAft>
              <a:defRPr sz="800">
                <a:solidFill>
                  <a:schemeClr val="tx2"/>
                </a:solidFill>
                <a:latin typeface="Arial" panose="020B0604020202020204" pitchFamily="34" charset="0"/>
              </a:defRPr>
            </a:lvl7pPr>
            <a:lvl8pPr marL="3429000" indent="-228600" eaLnBrk="0" fontAlgn="base" hangingPunct="0">
              <a:spcBef>
                <a:spcPct val="0"/>
              </a:spcBef>
              <a:spcAft>
                <a:spcPct val="0"/>
              </a:spcAft>
              <a:defRPr sz="800">
                <a:solidFill>
                  <a:schemeClr val="tx2"/>
                </a:solidFill>
                <a:latin typeface="Arial" panose="020B0604020202020204" pitchFamily="34" charset="0"/>
              </a:defRPr>
            </a:lvl8pPr>
            <a:lvl9pPr marL="3886200" indent="-228600" eaLnBrk="0" fontAlgn="base" hangingPunct="0">
              <a:spcBef>
                <a:spcPct val="0"/>
              </a:spcBef>
              <a:spcAft>
                <a:spcPct val="0"/>
              </a:spcAft>
              <a:defRPr sz="800">
                <a:solidFill>
                  <a:schemeClr val="tx2"/>
                </a:solidFill>
                <a:latin typeface="Arial" panose="020B0604020202020204" pitchFamily="34" charset="0"/>
              </a:defRPr>
            </a:lvl9pPr>
          </a:lstStyle>
          <a:p>
            <a:pPr eaLnBrk="1" hangingPunct="1"/>
            <a:fld id="{2845FF5A-2D8E-42CE-A735-7A007D5197B9}" type="slidenum">
              <a:rPr lang="nl-NL" altLang="nl-NL" sz="1200">
                <a:latin typeface="Arial Narrow" panose="020B0606020202030204" pitchFamily="34" charset="0"/>
              </a:rPr>
              <a:pPr eaLnBrk="1" hangingPunct="1"/>
              <a:t>13</a:t>
            </a:fld>
            <a:endParaRPr lang="nl-NL" altLang="nl-NL" sz="1200">
              <a:latin typeface="Arial Narrow" panose="020B0606020202030204" pitchFamily="34"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nl-NL" altLang="nl-NL"/>
          </a:p>
        </p:txBody>
      </p:sp>
    </p:spTree>
    <p:extLst>
      <p:ext uri="{BB962C8B-B14F-4D97-AF65-F5344CB8AC3E}">
        <p14:creationId xmlns:p14="http://schemas.microsoft.com/office/powerpoint/2010/main" val="3438579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59CEB3C-98BE-4688-AE13-D3C9540DB4C2}"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84</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1649024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5074CD8-89D3-4AB9-81C8-330950EF1CB4}"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85</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59798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54FDFED-2723-447A-918C-B419F7C3AE47}"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86</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3660099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28A4115-DCBF-4C55-A205-6152E2BBFF67}"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87</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34767729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BBCCD8-8876-4306-ADC8-901A7CD901CA}"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88</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2592386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E5F2964-37DF-4118-8F35-F1A9CF230047}"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89</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1674968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8F0FD7-1F93-41AA-B627-BC397995B4ED}"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90</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508766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8F1946C-9D38-43FD-9580-13B409508077}"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91</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2245797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E2D00BF-B6C9-41B6-8CF6-D7EB8BAC5428}"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65250" name="Rectangle 2"/>
          <p:cNvSpPr>
            <a:spLocks noGrp="1" noRot="1" noChangeAspect="1" noChangeArrowheads="1" noTextEdit="1"/>
          </p:cNvSpPr>
          <p:nvPr>
            <p:ph type="sldImg"/>
          </p:nvPr>
        </p:nvSpPr>
        <p:spPr>
          <a:ln/>
        </p:spPr>
      </p:sp>
      <p:sp>
        <p:nvSpPr>
          <p:cNvPr id="565251"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2913497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6EE2BDB-ACB3-4C77-8C3D-ECBD4907153D}"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93</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3249688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05F44D-5947-433D-A3C9-FFDD59F4E91E}"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2160136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50C3900-979B-46D0-94E6-BC6AD61F33A1}"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94</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1135364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98F93FE-9819-4A0E-B0E6-87408CA71B28}"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95</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1358564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AF97785-8A29-4876-B39E-16411A1CFC93}"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96</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577538" name="Rectangle 2"/>
          <p:cNvSpPr>
            <a:spLocks noGrp="1" noRot="1" noChangeAspect="1" noChangeArrowheads="1" noTextEdit="1"/>
          </p:cNvSpPr>
          <p:nvPr>
            <p:ph type="sldImg"/>
          </p:nvPr>
        </p:nvSpPr>
        <p:spPr>
          <a:ln/>
        </p:spPr>
      </p:sp>
      <p:sp>
        <p:nvSpPr>
          <p:cNvPr id="577539"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789021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B37162A-50B3-43CB-AEB7-45762757CAE9}"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101</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100787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415C9B7-7F12-43BF-8220-A787A72A7B50}"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102</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2190926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Antw</a:t>
            </a:r>
            <a:r>
              <a:rPr lang="nl-NL" dirty="0"/>
              <a:t>: Het beeldaspect </a:t>
            </a:r>
            <a:r>
              <a:rPr lang="nl-NL" b="1" dirty="0"/>
              <a:t>RUIMTE</a:t>
            </a:r>
            <a:r>
              <a:rPr lang="nl-NL" dirty="0"/>
              <a:t>, want</a:t>
            </a:r>
            <a:r>
              <a:rPr lang="nl-NL" baseline="0" dirty="0"/>
              <a:t> hij werkt met perspectief. </a:t>
            </a:r>
            <a:endParaRPr lang="nl-NL" dirty="0"/>
          </a:p>
        </p:txBody>
      </p:sp>
      <p:sp>
        <p:nvSpPr>
          <p:cNvPr id="4" name="Tijdelijke aanduiding voor dianummer 3"/>
          <p:cNvSpPr>
            <a:spLocks noGrp="1"/>
          </p:cNvSpPr>
          <p:nvPr>
            <p:ph type="sldNum" sz="quarter" idx="10"/>
          </p:nvPr>
        </p:nvSpPr>
        <p:spPr/>
        <p:txBody>
          <a:bodyPr/>
          <a:lstStyle/>
          <a:p>
            <a:fld id="{6906871D-0CFB-4129-9029-04A8514B25ED}" type="slidenum">
              <a:rPr lang="nl-NL" smtClean="0"/>
              <a:t>116</a:t>
            </a:fld>
            <a:endParaRPr lang="nl-NL"/>
          </a:p>
        </p:txBody>
      </p:sp>
    </p:spTree>
    <p:extLst>
      <p:ext uri="{BB962C8B-B14F-4D97-AF65-F5344CB8AC3E}">
        <p14:creationId xmlns:p14="http://schemas.microsoft.com/office/powerpoint/2010/main" val="31827274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 Het</a:t>
            </a:r>
            <a:r>
              <a:rPr lang="nl-NL" baseline="0" dirty="0"/>
              <a:t> beeldaspect TEXTUUR en/of STRUCTUUR: hij kijkt goed naar de opbouw, de ordening van een voorwerp en maakt daar in dit geval iets anders van. Hij brengt ons in verwarring door te spelen met het beeldaspect TEXTUUR en STRUCTUUR.</a:t>
            </a:r>
            <a:endParaRPr lang="nl-NL" dirty="0"/>
          </a:p>
        </p:txBody>
      </p:sp>
      <p:sp>
        <p:nvSpPr>
          <p:cNvPr id="4" name="Tijdelijke aanduiding voor dianummer 3"/>
          <p:cNvSpPr>
            <a:spLocks noGrp="1"/>
          </p:cNvSpPr>
          <p:nvPr>
            <p:ph type="sldNum" sz="quarter" idx="10"/>
          </p:nvPr>
        </p:nvSpPr>
        <p:spPr/>
        <p:txBody>
          <a:bodyPr/>
          <a:lstStyle/>
          <a:p>
            <a:fld id="{6906871D-0CFB-4129-9029-04A8514B25ED}" type="slidenum">
              <a:rPr lang="nl-NL" smtClean="0"/>
              <a:t>117</a:t>
            </a:fld>
            <a:endParaRPr lang="nl-NL"/>
          </a:p>
        </p:txBody>
      </p:sp>
    </p:spTree>
    <p:extLst>
      <p:ext uri="{BB962C8B-B14F-4D97-AF65-F5344CB8AC3E}">
        <p14:creationId xmlns:p14="http://schemas.microsoft.com/office/powerpoint/2010/main" val="3769341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Antw. Iets wat</a:t>
            </a:r>
            <a:r>
              <a:rPr lang="nl-NL" baseline="0" dirty="0"/>
              <a:t> normaal gesproken plat is (een pijl en een zebrapad), geeft hij </a:t>
            </a:r>
            <a:r>
              <a:rPr lang="nl-NL" b="1" baseline="0" dirty="0"/>
              <a:t>volume. Een massa</a:t>
            </a:r>
            <a:r>
              <a:rPr lang="nl-NL" baseline="0" dirty="0"/>
              <a:t>. Dus hij werkt vooral met het beeldaspect: </a:t>
            </a:r>
            <a:r>
              <a:rPr lang="nl-NL" b="1" baseline="0" dirty="0"/>
              <a:t>VORM</a:t>
            </a:r>
            <a:endParaRPr lang="nl-NL" b="1" dirty="0"/>
          </a:p>
        </p:txBody>
      </p:sp>
      <p:sp>
        <p:nvSpPr>
          <p:cNvPr id="4" name="Tijdelijke aanduiding voor dianummer 3"/>
          <p:cNvSpPr>
            <a:spLocks noGrp="1"/>
          </p:cNvSpPr>
          <p:nvPr>
            <p:ph type="sldNum" sz="quarter" idx="10"/>
          </p:nvPr>
        </p:nvSpPr>
        <p:spPr/>
        <p:txBody>
          <a:bodyPr/>
          <a:lstStyle/>
          <a:p>
            <a:fld id="{6906871D-0CFB-4129-9029-04A8514B25ED}" type="slidenum">
              <a:rPr lang="nl-NL" smtClean="0"/>
              <a:t>118</a:t>
            </a:fld>
            <a:endParaRPr lang="nl-NL"/>
          </a:p>
        </p:txBody>
      </p:sp>
    </p:spTree>
    <p:extLst>
      <p:ext uri="{BB962C8B-B14F-4D97-AF65-F5344CB8AC3E}">
        <p14:creationId xmlns:p14="http://schemas.microsoft.com/office/powerpoint/2010/main" val="19047996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kunstenaar</a:t>
            </a:r>
            <a:r>
              <a:rPr lang="nl-NL" baseline="0" dirty="0"/>
              <a:t> werkt met perspectief, (dus het beeldaspect RUIMTE) maar hij werkt ook met koude en warme kleuren, dus het beeldaspect KLEUR is ook goed. </a:t>
            </a:r>
            <a:endParaRPr lang="nl-NL" dirty="0"/>
          </a:p>
        </p:txBody>
      </p:sp>
      <p:sp>
        <p:nvSpPr>
          <p:cNvPr id="4" name="Tijdelijke aanduiding voor dianummer 3"/>
          <p:cNvSpPr>
            <a:spLocks noGrp="1"/>
          </p:cNvSpPr>
          <p:nvPr>
            <p:ph type="sldNum" sz="quarter" idx="10"/>
          </p:nvPr>
        </p:nvSpPr>
        <p:spPr/>
        <p:txBody>
          <a:bodyPr/>
          <a:lstStyle/>
          <a:p>
            <a:fld id="{6906871D-0CFB-4129-9029-04A8514B25ED}" type="slidenum">
              <a:rPr lang="nl-NL" smtClean="0"/>
              <a:t>119</a:t>
            </a:fld>
            <a:endParaRPr lang="nl-NL"/>
          </a:p>
        </p:txBody>
      </p:sp>
    </p:spTree>
    <p:extLst>
      <p:ext uri="{BB962C8B-B14F-4D97-AF65-F5344CB8AC3E}">
        <p14:creationId xmlns:p14="http://schemas.microsoft.com/office/powerpoint/2010/main" val="20954061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kunstenaar brengt ons in verwarring</a:t>
            </a:r>
            <a:r>
              <a:rPr lang="nl-NL" baseline="0" dirty="0"/>
              <a:t> door de lijnen die hij op de grond aanbrengt. Dus het beeldaspect LIJN is belangrijk. </a:t>
            </a:r>
            <a:endParaRPr lang="nl-NL" dirty="0"/>
          </a:p>
        </p:txBody>
      </p:sp>
      <p:sp>
        <p:nvSpPr>
          <p:cNvPr id="4" name="Tijdelijke aanduiding voor dianummer 3"/>
          <p:cNvSpPr>
            <a:spLocks noGrp="1"/>
          </p:cNvSpPr>
          <p:nvPr>
            <p:ph type="sldNum" sz="quarter" idx="10"/>
          </p:nvPr>
        </p:nvSpPr>
        <p:spPr/>
        <p:txBody>
          <a:bodyPr/>
          <a:lstStyle/>
          <a:p>
            <a:fld id="{6906871D-0CFB-4129-9029-04A8514B25ED}" type="slidenum">
              <a:rPr lang="nl-NL" smtClean="0"/>
              <a:t>120</a:t>
            </a:fld>
            <a:endParaRPr lang="nl-NL"/>
          </a:p>
        </p:txBody>
      </p:sp>
    </p:spTree>
    <p:extLst>
      <p:ext uri="{BB962C8B-B14F-4D97-AF65-F5344CB8AC3E}">
        <p14:creationId xmlns:p14="http://schemas.microsoft.com/office/powerpoint/2010/main" val="198997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FAFA3D1-DFB4-46A1-8601-2B8A93E885B3}"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11864925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beeldaspect</a:t>
            </a:r>
            <a:r>
              <a:rPr lang="nl-NL" baseline="0" dirty="0"/>
              <a:t> KLEUR. Door veel opvallende kleuren te gebruiken valt het voorwerp en het gebouw goed op. </a:t>
            </a:r>
            <a:endParaRPr lang="nl-NL" dirty="0"/>
          </a:p>
        </p:txBody>
      </p:sp>
      <p:sp>
        <p:nvSpPr>
          <p:cNvPr id="4" name="Tijdelijke aanduiding voor dianummer 3"/>
          <p:cNvSpPr>
            <a:spLocks noGrp="1"/>
          </p:cNvSpPr>
          <p:nvPr>
            <p:ph type="sldNum" sz="quarter" idx="10"/>
          </p:nvPr>
        </p:nvSpPr>
        <p:spPr/>
        <p:txBody>
          <a:bodyPr/>
          <a:lstStyle/>
          <a:p>
            <a:fld id="{6906871D-0CFB-4129-9029-04A8514B25ED}" type="slidenum">
              <a:rPr lang="nl-NL" smtClean="0"/>
              <a:t>121</a:t>
            </a:fld>
            <a:endParaRPr lang="nl-NL"/>
          </a:p>
        </p:txBody>
      </p:sp>
    </p:spTree>
    <p:extLst>
      <p:ext uri="{BB962C8B-B14F-4D97-AF65-F5344CB8AC3E}">
        <p14:creationId xmlns:p14="http://schemas.microsoft.com/office/powerpoint/2010/main" val="7551373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Beide kunstenaars</a:t>
            </a:r>
            <a:r>
              <a:rPr lang="nl-NL" baseline="0" dirty="0"/>
              <a:t> vullen iets op. Ze zijn dus bezig met het beeldaspect VORM.</a:t>
            </a:r>
            <a:endParaRPr lang="nl-NL" dirty="0"/>
          </a:p>
        </p:txBody>
      </p:sp>
      <p:sp>
        <p:nvSpPr>
          <p:cNvPr id="4" name="Tijdelijke aanduiding voor dianummer 3"/>
          <p:cNvSpPr>
            <a:spLocks noGrp="1"/>
          </p:cNvSpPr>
          <p:nvPr>
            <p:ph type="sldNum" sz="quarter" idx="10"/>
          </p:nvPr>
        </p:nvSpPr>
        <p:spPr/>
        <p:txBody>
          <a:bodyPr/>
          <a:lstStyle/>
          <a:p>
            <a:fld id="{6906871D-0CFB-4129-9029-04A8514B25ED}" type="slidenum">
              <a:rPr lang="nl-NL" smtClean="0"/>
              <a:t>122</a:t>
            </a:fld>
            <a:endParaRPr lang="nl-NL"/>
          </a:p>
        </p:txBody>
      </p:sp>
    </p:spTree>
    <p:extLst>
      <p:ext uri="{BB962C8B-B14F-4D97-AF65-F5344CB8AC3E}">
        <p14:creationId xmlns:p14="http://schemas.microsoft.com/office/powerpoint/2010/main" val="31459948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Beide kunstenaars hebben beweging in hun werk. Het gebouw lijkt door de gebogen lijnen en vormen te bewegen en het getekende figuurtje</a:t>
            </a:r>
            <a:r>
              <a:rPr lang="nl-NL" baseline="0" dirty="0"/>
              <a:t> lijkt ook te bewegen door de vorm. Het beeldaspect VORM is belangrijk. </a:t>
            </a:r>
            <a:endParaRPr lang="nl-NL" dirty="0"/>
          </a:p>
        </p:txBody>
      </p:sp>
      <p:sp>
        <p:nvSpPr>
          <p:cNvPr id="4" name="Tijdelijke aanduiding voor dianummer 3"/>
          <p:cNvSpPr>
            <a:spLocks noGrp="1"/>
          </p:cNvSpPr>
          <p:nvPr>
            <p:ph type="sldNum" sz="quarter" idx="10"/>
          </p:nvPr>
        </p:nvSpPr>
        <p:spPr/>
        <p:txBody>
          <a:bodyPr/>
          <a:lstStyle/>
          <a:p>
            <a:fld id="{6906871D-0CFB-4129-9029-04A8514B25ED}" type="slidenum">
              <a:rPr lang="nl-NL" smtClean="0"/>
              <a:t>123</a:t>
            </a:fld>
            <a:endParaRPr lang="nl-NL"/>
          </a:p>
        </p:txBody>
      </p:sp>
    </p:spTree>
    <p:extLst>
      <p:ext uri="{BB962C8B-B14F-4D97-AF65-F5344CB8AC3E}">
        <p14:creationId xmlns:p14="http://schemas.microsoft.com/office/powerpoint/2010/main" val="607143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a:t>
            </a:r>
            <a:r>
              <a:rPr lang="nl-NL" baseline="0" dirty="0"/>
              <a:t> </a:t>
            </a:r>
            <a:r>
              <a:rPr lang="nl-NL" b="1" baseline="0" dirty="0"/>
              <a:t>kleur</a:t>
            </a:r>
            <a:r>
              <a:rPr lang="nl-NL" baseline="0" dirty="0"/>
              <a:t> valt duidelijk op. Links zie je complementaire KLEUREN (de kleuren rood en groen staan tegenover elkaar in de kleurencirkel) en rechts zie je dat de bloempot dezelfde KLEUR heeft als een basketbal. </a:t>
            </a:r>
            <a:endParaRPr lang="nl-NL" dirty="0"/>
          </a:p>
        </p:txBody>
      </p:sp>
      <p:sp>
        <p:nvSpPr>
          <p:cNvPr id="4" name="Tijdelijke aanduiding voor dianummer 3"/>
          <p:cNvSpPr>
            <a:spLocks noGrp="1"/>
          </p:cNvSpPr>
          <p:nvPr>
            <p:ph type="sldNum" sz="quarter" idx="10"/>
          </p:nvPr>
        </p:nvSpPr>
        <p:spPr/>
        <p:txBody>
          <a:bodyPr/>
          <a:lstStyle/>
          <a:p>
            <a:fld id="{6906871D-0CFB-4129-9029-04A8514B25ED}" type="slidenum">
              <a:rPr lang="nl-NL" smtClean="0"/>
              <a:t>124</a:t>
            </a:fld>
            <a:endParaRPr lang="nl-NL"/>
          </a:p>
        </p:txBody>
      </p:sp>
    </p:spTree>
    <p:extLst>
      <p:ext uri="{BB962C8B-B14F-4D97-AF65-F5344CB8AC3E}">
        <p14:creationId xmlns:p14="http://schemas.microsoft.com/office/powerpoint/2010/main" val="42621227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a:t>
            </a:r>
            <a:r>
              <a:rPr lang="nl-NL" baseline="0" dirty="0"/>
              <a:t> ziet links een slagschaduw en rechts een donkere vlek met een wit rondje, waardoor het een opening of doorkijkje lijkt. Schaduw is een gevolg van lichtval dus het beeldaspect LICHT is het belangrijkste. </a:t>
            </a:r>
            <a:endParaRPr lang="nl-NL" dirty="0"/>
          </a:p>
        </p:txBody>
      </p:sp>
      <p:sp>
        <p:nvSpPr>
          <p:cNvPr id="4" name="Tijdelijke aanduiding voor dianummer 3"/>
          <p:cNvSpPr>
            <a:spLocks noGrp="1"/>
          </p:cNvSpPr>
          <p:nvPr>
            <p:ph type="sldNum" sz="quarter" idx="10"/>
          </p:nvPr>
        </p:nvSpPr>
        <p:spPr/>
        <p:txBody>
          <a:bodyPr/>
          <a:lstStyle/>
          <a:p>
            <a:fld id="{6906871D-0CFB-4129-9029-04A8514B25ED}" type="slidenum">
              <a:rPr lang="nl-NL" smtClean="0"/>
              <a:t>125</a:t>
            </a:fld>
            <a:endParaRPr lang="nl-NL"/>
          </a:p>
        </p:txBody>
      </p:sp>
    </p:spTree>
    <p:extLst>
      <p:ext uri="{BB962C8B-B14F-4D97-AF65-F5344CB8AC3E}">
        <p14:creationId xmlns:p14="http://schemas.microsoft.com/office/powerpoint/2010/main" val="9852959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Beide werken spelen</a:t>
            </a:r>
            <a:r>
              <a:rPr lang="nl-NL" baseline="0" dirty="0"/>
              <a:t> met groot-klein werking. Groot klein werking hoort bij het beeldaspect </a:t>
            </a:r>
            <a:r>
              <a:rPr lang="nl-NL" b="1" baseline="0" dirty="0"/>
              <a:t>RUIMTE.</a:t>
            </a:r>
            <a:r>
              <a:rPr lang="nl-NL" baseline="0" dirty="0"/>
              <a:t> (naast overlapping, perspectief, etc.)</a:t>
            </a:r>
            <a:endParaRPr lang="nl-NL" dirty="0"/>
          </a:p>
        </p:txBody>
      </p:sp>
      <p:sp>
        <p:nvSpPr>
          <p:cNvPr id="4" name="Tijdelijke aanduiding voor dianummer 3"/>
          <p:cNvSpPr>
            <a:spLocks noGrp="1"/>
          </p:cNvSpPr>
          <p:nvPr>
            <p:ph type="sldNum" sz="quarter" idx="10"/>
          </p:nvPr>
        </p:nvSpPr>
        <p:spPr/>
        <p:txBody>
          <a:bodyPr/>
          <a:lstStyle/>
          <a:p>
            <a:fld id="{6906871D-0CFB-4129-9029-04A8514B25ED}" type="slidenum">
              <a:rPr lang="nl-NL" smtClean="0"/>
              <a:t>126</a:t>
            </a:fld>
            <a:endParaRPr lang="nl-NL"/>
          </a:p>
        </p:txBody>
      </p:sp>
    </p:spTree>
    <p:extLst>
      <p:ext uri="{BB962C8B-B14F-4D97-AF65-F5344CB8AC3E}">
        <p14:creationId xmlns:p14="http://schemas.microsoft.com/office/powerpoint/2010/main" val="37141416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Ook hier zie je dat</a:t>
            </a:r>
            <a:r>
              <a:rPr lang="nl-NL" baseline="0" dirty="0"/>
              <a:t> groot klein werking een rol speelt. En dat hoort bij het beeldaspect </a:t>
            </a:r>
            <a:r>
              <a:rPr lang="nl-NL" b="1" baseline="0" dirty="0"/>
              <a:t>RUIMTE. </a:t>
            </a:r>
            <a:endParaRPr lang="nl-NL" b="1" dirty="0"/>
          </a:p>
        </p:txBody>
      </p:sp>
      <p:sp>
        <p:nvSpPr>
          <p:cNvPr id="4" name="Tijdelijke aanduiding voor dianummer 3"/>
          <p:cNvSpPr>
            <a:spLocks noGrp="1"/>
          </p:cNvSpPr>
          <p:nvPr>
            <p:ph type="sldNum" sz="quarter" idx="10"/>
          </p:nvPr>
        </p:nvSpPr>
        <p:spPr/>
        <p:txBody>
          <a:bodyPr/>
          <a:lstStyle/>
          <a:p>
            <a:fld id="{6906871D-0CFB-4129-9029-04A8514B25ED}" type="slidenum">
              <a:rPr lang="nl-NL" smtClean="0"/>
              <a:t>127</a:t>
            </a:fld>
            <a:endParaRPr lang="nl-NL"/>
          </a:p>
        </p:txBody>
      </p:sp>
    </p:spTree>
    <p:extLst>
      <p:ext uri="{BB962C8B-B14F-4D97-AF65-F5344CB8AC3E}">
        <p14:creationId xmlns:p14="http://schemas.microsoft.com/office/powerpoint/2010/main" val="1698426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17B97F7-1F1C-48A3-B849-B289A1E83224}"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396435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28EC452-CF3C-43E3-BBED-7045C387A290}"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262146" name="Rectangle 2"/>
          <p:cNvSpPr>
            <a:spLocks noGrp="1" noRot="1" noChangeAspect="1" noChangeArrowheads="1" noTextEdit="1"/>
          </p:cNvSpPr>
          <p:nvPr>
            <p:ph type="sldImg"/>
          </p:nvPr>
        </p:nvSpPr>
        <p:spPr>
          <a:ln/>
        </p:spPr>
      </p:sp>
      <p:sp>
        <p:nvSpPr>
          <p:cNvPr id="262147"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672855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5F774F7-7667-43F1-ABE5-B88508603449}"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3340028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2586B57-A06D-4C9B-86A4-46A4A7BF3FB2}" type="slidenum">
              <a:rPr kumimoji="0" lang="nl-NL" altLang="nl-NL"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nl-NL" altLang="nl-NL" sz="1800" b="0" i="0" u="none" strike="noStrike" kern="0" cap="none" spc="0" normalizeH="0" baseline="0" noProof="0">
              <a:ln>
                <a:noFill/>
              </a:ln>
              <a:solidFill>
                <a:sysClr val="windowText" lastClr="000000"/>
              </a:solidFill>
              <a:effectLst/>
              <a:uLnTx/>
              <a:uFillTx/>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207734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F5C88C14-0A62-4581-9C65-1E6679DD03DA}" type="datetimeFigureOut">
              <a:rPr lang="nl-NL" smtClean="0"/>
              <a:t>14-10-2021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0273698-105D-472C-BC36-F747EDB7DEAC}" type="slidenum">
              <a:rPr lang="nl-NL" smtClean="0"/>
              <a:t>‹nr.›</a:t>
            </a:fld>
            <a:endParaRPr lang="nl-NL"/>
          </a:p>
        </p:txBody>
      </p:sp>
    </p:spTree>
    <p:extLst>
      <p:ext uri="{BB962C8B-B14F-4D97-AF65-F5344CB8AC3E}">
        <p14:creationId xmlns:p14="http://schemas.microsoft.com/office/powerpoint/2010/main" val="2824471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F5C88C14-0A62-4581-9C65-1E6679DD03DA}" type="datetimeFigureOut">
              <a:rPr lang="nl-NL" smtClean="0"/>
              <a:t>14-10-2021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0273698-105D-472C-BC36-F747EDB7DEAC}" type="slidenum">
              <a:rPr lang="nl-NL" smtClean="0"/>
              <a:t>‹nr.›</a:t>
            </a:fld>
            <a:endParaRPr lang="nl-NL"/>
          </a:p>
        </p:txBody>
      </p:sp>
    </p:spTree>
    <p:extLst>
      <p:ext uri="{BB962C8B-B14F-4D97-AF65-F5344CB8AC3E}">
        <p14:creationId xmlns:p14="http://schemas.microsoft.com/office/powerpoint/2010/main" val="678802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F5C88C14-0A62-4581-9C65-1E6679DD03DA}" type="datetimeFigureOut">
              <a:rPr lang="nl-NL" smtClean="0"/>
              <a:t>14-10-2021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0273698-105D-472C-BC36-F747EDB7DEAC}" type="slidenum">
              <a:rPr lang="nl-NL" smtClean="0"/>
              <a:t>‹nr.›</a:t>
            </a:fld>
            <a:endParaRPr lang="nl-NL"/>
          </a:p>
        </p:txBody>
      </p:sp>
    </p:spTree>
    <p:extLst>
      <p:ext uri="{BB962C8B-B14F-4D97-AF65-F5344CB8AC3E}">
        <p14:creationId xmlns:p14="http://schemas.microsoft.com/office/powerpoint/2010/main" val="1798145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F5C88C14-0A62-4581-9C65-1E6679DD03DA}" type="datetimeFigureOut">
              <a:rPr lang="nl-NL" smtClean="0"/>
              <a:t>14-10-2021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0273698-105D-472C-BC36-F747EDB7DEAC}" type="slidenum">
              <a:rPr lang="nl-NL" smtClean="0"/>
              <a:t>‹nr.›</a:t>
            </a:fld>
            <a:endParaRPr lang="nl-NL"/>
          </a:p>
        </p:txBody>
      </p:sp>
    </p:spTree>
    <p:extLst>
      <p:ext uri="{BB962C8B-B14F-4D97-AF65-F5344CB8AC3E}">
        <p14:creationId xmlns:p14="http://schemas.microsoft.com/office/powerpoint/2010/main" val="131637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C88C14-0A62-4581-9C65-1E6679DD03DA}" type="datetimeFigureOut">
              <a:rPr lang="nl-NL" smtClean="0"/>
              <a:t>14-10-2021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0273698-105D-472C-BC36-F747EDB7DEAC}" type="slidenum">
              <a:rPr lang="nl-NL" smtClean="0"/>
              <a:t>‹nr.›</a:t>
            </a:fld>
            <a:endParaRPr lang="nl-NL"/>
          </a:p>
        </p:txBody>
      </p:sp>
    </p:spTree>
    <p:extLst>
      <p:ext uri="{BB962C8B-B14F-4D97-AF65-F5344CB8AC3E}">
        <p14:creationId xmlns:p14="http://schemas.microsoft.com/office/powerpoint/2010/main" val="2193767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F5C88C14-0A62-4581-9C65-1E6679DD03DA}" type="datetimeFigureOut">
              <a:rPr lang="nl-NL" smtClean="0"/>
              <a:t>14-10-2021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0273698-105D-472C-BC36-F747EDB7DEAC}" type="slidenum">
              <a:rPr lang="nl-NL" smtClean="0"/>
              <a:t>‹nr.›</a:t>
            </a:fld>
            <a:endParaRPr lang="nl-NL"/>
          </a:p>
        </p:txBody>
      </p:sp>
    </p:spTree>
    <p:extLst>
      <p:ext uri="{BB962C8B-B14F-4D97-AF65-F5344CB8AC3E}">
        <p14:creationId xmlns:p14="http://schemas.microsoft.com/office/powerpoint/2010/main" val="94578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F5C88C14-0A62-4581-9C65-1E6679DD03DA}" type="datetimeFigureOut">
              <a:rPr lang="nl-NL" smtClean="0"/>
              <a:t>14-10-2021</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0273698-105D-472C-BC36-F747EDB7DEAC}" type="slidenum">
              <a:rPr lang="nl-NL" smtClean="0"/>
              <a:t>‹nr.›</a:t>
            </a:fld>
            <a:endParaRPr lang="nl-NL"/>
          </a:p>
        </p:txBody>
      </p:sp>
    </p:spTree>
    <p:extLst>
      <p:ext uri="{BB962C8B-B14F-4D97-AF65-F5344CB8AC3E}">
        <p14:creationId xmlns:p14="http://schemas.microsoft.com/office/powerpoint/2010/main" val="2139744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F5C88C14-0A62-4581-9C65-1E6679DD03DA}" type="datetimeFigureOut">
              <a:rPr lang="nl-NL" smtClean="0"/>
              <a:t>14-10-2021</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D0273698-105D-472C-BC36-F747EDB7DEAC}" type="slidenum">
              <a:rPr lang="nl-NL" smtClean="0"/>
              <a:t>‹nr.›</a:t>
            </a:fld>
            <a:endParaRPr lang="nl-NL"/>
          </a:p>
        </p:txBody>
      </p:sp>
    </p:spTree>
    <p:extLst>
      <p:ext uri="{BB962C8B-B14F-4D97-AF65-F5344CB8AC3E}">
        <p14:creationId xmlns:p14="http://schemas.microsoft.com/office/powerpoint/2010/main" val="915437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88C14-0A62-4581-9C65-1E6679DD03DA}" type="datetimeFigureOut">
              <a:rPr lang="nl-NL" smtClean="0"/>
              <a:t>14-10-2021</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0273698-105D-472C-BC36-F747EDB7DEAC}" type="slidenum">
              <a:rPr lang="nl-NL" smtClean="0"/>
              <a:t>‹nr.›</a:t>
            </a:fld>
            <a:endParaRPr lang="nl-NL"/>
          </a:p>
        </p:txBody>
      </p:sp>
    </p:spTree>
    <p:extLst>
      <p:ext uri="{BB962C8B-B14F-4D97-AF65-F5344CB8AC3E}">
        <p14:creationId xmlns:p14="http://schemas.microsoft.com/office/powerpoint/2010/main" val="1750278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C88C14-0A62-4581-9C65-1E6679DD03DA}" type="datetimeFigureOut">
              <a:rPr lang="nl-NL" smtClean="0"/>
              <a:t>14-10-2021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0273698-105D-472C-BC36-F747EDB7DEAC}" type="slidenum">
              <a:rPr lang="nl-NL" smtClean="0"/>
              <a:t>‹nr.›</a:t>
            </a:fld>
            <a:endParaRPr lang="nl-NL"/>
          </a:p>
        </p:txBody>
      </p:sp>
    </p:spTree>
    <p:extLst>
      <p:ext uri="{BB962C8B-B14F-4D97-AF65-F5344CB8AC3E}">
        <p14:creationId xmlns:p14="http://schemas.microsoft.com/office/powerpoint/2010/main" val="4239410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C88C14-0A62-4581-9C65-1E6679DD03DA}" type="datetimeFigureOut">
              <a:rPr lang="nl-NL" smtClean="0"/>
              <a:t>14-10-2021</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0273698-105D-472C-BC36-F747EDB7DEAC}" type="slidenum">
              <a:rPr lang="nl-NL" smtClean="0"/>
              <a:t>‹nr.›</a:t>
            </a:fld>
            <a:endParaRPr lang="nl-NL"/>
          </a:p>
        </p:txBody>
      </p:sp>
    </p:spTree>
    <p:extLst>
      <p:ext uri="{BB962C8B-B14F-4D97-AF65-F5344CB8AC3E}">
        <p14:creationId xmlns:p14="http://schemas.microsoft.com/office/powerpoint/2010/main" val="1930741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88C14-0A62-4581-9C65-1E6679DD03DA}" type="datetimeFigureOut">
              <a:rPr lang="nl-NL" smtClean="0"/>
              <a:t>14-10-2021</a:t>
            </a:fld>
            <a:endParaRPr lang="nl-NL"/>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73698-105D-472C-BC36-F747EDB7DEAC}" type="slidenum">
              <a:rPr lang="nl-NL" smtClean="0"/>
              <a:t>‹nr.›</a:t>
            </a:fld>
            <a:endParaRPr lang="nl-NL"/>
          </a:p>
        </p:txBody>
      </p:sp>
    </p:spTree>
    <p:extLst>
      <p:ext uri="{BB962C8B-B14F-4D97-AF65-F5344CB8AC3E}">
        <p14:creationId xmlns:p14="http://schemas.microsoft.com/office/powerpoint/2010/main" val="1722576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1.xml"/><Relationship Id="rId4" Type="http://schemas.openxmlformats.org/officeDocument/2006/relationships/image" Target="../media/image145.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50.jpg"/></Relationships>
</file>

<file path=ppt/slides/_rels/slide117.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52.jpeg"/></Relationships>
</file>

<file path=ppt/slides/_rels/slide118.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54.jpg"/></Relationships>
</file>

<file path=ppt/slides/_rels/slide11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57.jpeg"/></Relationships>
</file>

<file path=ppt/slides/_rels/slide121.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59.jpeg"/></Relationships>
</file>

<file path=ppt/slides/_rels/slide122.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61.jpeg"/></Relationships>
</file>

<file path=ppt/slides/_rels/slide123.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63.jpg"/></Relationships>
</file>

<file path=ppt/slides/_rels/slide124.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65.jpg"/></Relationships>
</file>

<file path=ppt/slides/_rels/slide12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167.jpg"/></Relationships>
</file>

<file path=ppt/slides/_rels/slide126.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69.jpeg"/></Relationships>
</file>

<file path=ppt/slides/_rels/slide12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7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9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3476694" y="1152240"/>
            <a:ext cx="4939868" cy="1286160"/>
          </a:xfrm>
        </p:spPr>
        <p:txBody>
          <a:bodyPr anchor="b">
            <a:normAutofit fontScale="90000"/>
          </a:bodyPr>
          <a:lstStyle/>
          <a:p>
            <a:pPr>
              <a:lnSpc>
                <a:spcPct val="90000"/>
              </a:lnSpc>
            </a:pPr>
            <a:r>
              <a:rPr lang="nl-NL" sz="2400" dirty="0">
                <a:latin typeface="Arial" panose="020B0604020202020204" pitchFamily="34" charset="0"/>
                <a:cs typeface="Arial" panose="020B0604020202020204" pitchFamily="34" charset="0"/>
              </a:rPr>
              <a:t>      </a:t>
            </a:r>
            <a:br>
              <a:rPr lang="nl-NL" sz="2400" dirty="0">
                <a:latin typeface="Arial" panose="020B0604020202020204" pitchFamily="34" charset="0"/>
                <a:cs typeface="Arial" panose="020B0604020202020204" pitchFamily="34" charset="0"/>
              </a:rPr>
            </a:br>
            <a:br>
              <a:rPr lang="nl-NL" sz="2400" dirty="0">
                <a:latin typeface="Arial" panose="020B0604020202020204" pitchFamily="34" charset="0"/>
                <a:cs typeface="Arial" panose="020B0604020202020204" pitchFamily="34" charset="0"/>
              </a:rPr>
            </a:b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a:t>
            </a:r>
            <a:br>
              <a:rPr lang="nl-NL" sz="4900" dirty="0">
                <a:latin typeface="Arial" panose="020B0604020202020204" pitchFamily="34" charset="0"/>
                <a:cs typeface="Arial" panose="020B0604020202020204" pitchFamily="34" charset="0"/>
              </a:rPr>
            </a:br>
            <a:r>
              <a:rPr lang="nl-NL" sz="4900" dirty="0">
                <a:latin typeface="Arial" panose="020B0604020202020204" pitchFamily="34" charset="0"/>
                <a:cs typeface="Arial" panose="020B0604020202020204" pitchFamily="34" charset="0"/>
              </a:rPr>
              <a:t>Zie ik het? </a:t>
            </a:r>
            <a:br>
              <a:rPr lang="nl-NL" sz="4900" dirty="0">
                <a:latin typeface="Arial" panose="020B0604020202020204" pitchFamily="34" charset="0"/>
                <a:cs typeface="Arial" panose="020B0604020202020204" pitchFamily="34" charset="0"/>
              </a:rPr>
            </a:br>
            <a:r>
              <a:rPr lang="nl-NL" sz="4900" dirty="0">
                <a:latin typeface="Arial" panose="020B0604020202020204" pitchFamily="34" charset="0"/>
                <a:cs typeface="Arial" panose="020B0604020202020204" pitchFamily="34" charset="0"/>
              </a:rPr>
              <a:t>Snap ik het? </a:t>
            </a:r>
            <a:br>
              <a:rPr lang="nl-NL" sz="2400" dirty="0">
                <a:latin typeface="Arial" panose="020B0604020202020204" pitchFamily="34" charset="0"/>
                <a:cs typeface="Arial" panose="020B0604020202020204" pitchFamily="34" charset="0"/>
              </a:rPr>
            </a:br>
            <a:endParaRPr lang="nl-NL" sz="2400" dirty="0">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nvPr>
        </p:nvSpPr>
        <p:spPr>
          <a:xfrm>
            <a:off x="3995936" y="3077995"/>
            <a:ext cx="4939867" cy="1935179"/>
          </a:xfrm>
          <a:solidFill>
            <a:srgbClr val="70A733">
              <a:alpha val="61176"/>
            </a:srgbClr>
          </a:solidFill>
        </p:spPr>
        <p:txBody>
          <a:bodyPr>
            <a:normAutofit/>
          </a:bodyPr>
          <a:lstStyle/>
          <a:p>
            <a:pPr marL="0" indent="0" algn="ctr">
              <a:buNone/>
            </a:pPr>
            <a:endParaRPr lang="nl-NL" altLang="nl-NL" sz="1700" b="1" dirty="0">
              <a:latin typeface="Arial" panose="020B0604020202020204" pitchFamily="34" charset="0"/>
            </a:endParaRPr>
          </a:p>
          <a:p>
            <a:pPr marL="0" indent="0" algn="ctr">
              <a:buNone/>
            </a:pPr>
            <a:r>
              <a:rPr lang="nl-NL" altLang="nl-NL" sz="1700" b="1" dirty="0">
                <a:latin typeface="Arial" panose="020B0604020202020204" pitchFamily="34" charset="0"/>
              </a:rPr>
              <a:t>VOORSTELLING &amp; VORMGEVING</a:t>
            </a:r>
          </a:p>
          <a:p>
            <a:pPr marL="0" indent="0">
              <a:buNone/>
            </a:pPr>
            <a:endParaRPr lang="nl-NL" sz="1700" b="1" dirty="0">
              <a:latin typeface="Arial" panose="020B0604020202020204" pitchFamily="34" charset="0"/>
            </a:endParaRPr>
          </a:p>
          <a:p>
            <a:pPr marL="0" indent="0" algn="ctr">
              <a:buNone/>
            </a:pPr>
            <a:r>
              <a:rPr lang="nl-NL" sz="1700" b="1" dirty="0"/>
              <a:t>Wat is dat en wat is het verschil?</a:t>
            </a:r>
          </a:p>
        </p:txBody>
      </p:sp>
      <p:pic>
        <p:nvPicPr>
          <p:cNvPr id="3074" name="Picture 2" descr="Afbeeldingsresultaat voor examen kunstvakken 2"/>
          <p:cNvPicPr>
            <a:picLocks noChangeAspect="1" noChangeArrowheads="1"/>
          </p:cNvPicPr>
          <p:nvPr/>
        </p:nvPicPr>
        <p:blipFill rotWithShape="1">
          <a:blip r:embed="rId2">
            <a:extLst>
              <a:ext uri="{28A0092B-C50C-407E-A947-70E740481C1C}">
                <a14:useLocalDpi xmlns:a14="http://schemas.microsoft.com/office/drawing/2010/main"/>
              </a:ext>
            </a:extLst>
          </a:blip>
          <a:srcRect t="9875"/>
          <a:stretch/>
        </p:blipFill>
        <p:spPr bwMode="auto">
          <a:xfrm rot="5400000">
            <a:off x="-1690653" y="1690653"/>
            <a:ext cx="6858000" cy="3476693"/>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9B1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283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41338" y="-18256"/>
            <a:ext cx="8229600" cy="1143000"/>
          </a:xfrm>
        </p:spPr>
        <p:txBody>
          <a:bodyPr/>
          <a:lstStyle/>
          <a:p>
            <a:pPr eaLnBrk="1" hangingPunct="1"/>
            <a:r>
              <a:rPr lang="nl-NL" altLang="nl-NL" b="1" dirty="0">
                <a:solidFill>
                  <a:srgbClr val="FF0000"/>
                </a:solidFill>
                <a:latin typeface="Arial" panose="020B0604020202020204" pitchFamily="34" charset="0"/>
              </a:rPr>
              <a:t>Voorstelling</a:t>
            </a:r>
          </a:p>
        </p:txBody>
      </p:sp>
      <p:sp>
        <p:nvSpPr>
          <p:cNvPr id="193539" name="Rectangle 3"/>
          <p:cNvSpPr>
            <a:spLocks noGrp="1" noChangeArrowheads="1"/>
          </p:cNvSpPr>
          <p:nvPr>
            <p:ph type="body" idx="1"/>
          </p:nvPr>
        </p:nvSpPr>
        <p:spPr>
          <a:xfrm>
            <a:off x="251520" y="1700213"/>
            <a:ext cx="8712968" cy="4824412"/>
          </a:xfrm>
        </p:spPr>
        <p:txBody>
          <a:bodyPr/>
          <a:lstStyle/>
          <a:p>
            <a:pPr eaLnBrk="1" hangingPunct="1">
              <a:buFontTx/>
              <a:buNone/>
            </a:pPr>
            <a:r>
              <a:rPr lang="nl-NL" altLang="nl-NL" sz="4000" dirty="0">
                <a:latin typeface="Arial" panose="020B0604020202020204" pitchFamily="34" charset="0"/>
              </a:rPr>
              <a:t>Stilleven</a:t>
            </a:r>
          </a:p>
          <a:p>
            <a:pPr eaLnBrk="1" hangingPunct="1">
              <a:buFontTx/>
              <a:buNone/>
            </a:pPr>
            <a:endParaRPr lang="nl-NL" altLang="nl-NL" sz="1800" b="1" i="1" dirty="0">
              <a:latin typeface="Arial" panose="020B0604020202020204" pitchFamily="34" charset="0"/>
            </a:endParaRPr>
          </a:p>
          <a:p>
            <a:pPr eaLnBrk="1" hangingPunct="1">
              <a:buFontTx/>
              <a:buNone/>
            </a:pPr>
            <a:r>
              <a:rPr lang="nl-NL" altLang="nl-NL" sz="1800" b="1" i="1" dirty="0">
                <a:latin typeface="Arial" panose="020B0604020202020204" pitchFamily="34" charset="0"/>
              </a:rPr>
              <a:t>of een..</a:t>
            </a:r>
          </a:p>
          <a:p>
            <a:pPr eaLnBrk="1" hangingPunct="1">
              <a:buFontTx/>
              <a:buNone/>
            </a:pPr>
            <a:r>
              <a:rPr lang="nl-NL" altLang="nl-NL" sz="4000" dirty="0">
                <a:latin typeface="Arial" panose="020B0604020202020204" pitchFamily="34" charset="0"/>
              </a:rPr>
              <a:t>landschap </a:t>
            </a:r>
          </a:p>
          <a:p>
            <a:pPr eaLnBrk="1" hangingPunct="1">
              <a:buFontTx/>
              <a:buNone/>
            </a:pPr>
            <a:endParaRPr lang="nl-NL" altLang="nl-NL" sz="1800" b="1" i="1" dirty="0">
              <a:latin typeface="Arial" panose="020B0604020202020204" pitchFamily="34" charset="0"/>
            </a:endParaRPr>
          </a:p>
          <a:p>
            <a:pPr eaLnBrk="1" hangingPunct="1">
              <a:buFontTx/>
              <a:buNone/>
            </a:pPr>
            <a:r>
              <a:rPr lang="nl-NL" altLang="nl-NL" sz="1800" b="1" i="1" dirty="0">
                <a:latin typeface="Arial" panose="020B0604020202020204" pitchFamily="34" charset="0"/>
              </a:rPr>
              <a:t>of een..</a:t>
            </a:r>
          </a:p>
          <a:p>
            <a:pPr eaLnBrk="1" hangingPunct="1">
              <a:buFontTx/>
              <a:buNone/>
            </a:pPr>
            <a:r>
              <a:rPr lang="nl-NL" altLang="nl-NL" sz="4000" dirty="0">
                <a:latin typeface="Arial" panose="020B0604020202020204" pitchFamily="34" charset="0"/>
              </a:rPr>
              <a:t>portret  </a:t>
            </a:r>
          </a:p>
          <a:p>
            <a:pPr eaLnBrk="1" hangingPunct="1">
              <a:buFontTx/>
              <a:buNone/>
            </a:pPr>
            <a:endParaRPr lang="nl-NL" altLang="nl-NL" sz="4000" dirty="0">
              <a:latin typeface="Arial" panose="020B0604020202020204" pitchFamily="34" charset="0"/>
            </a:endParaRPr>
          </a:p>
        </p:txBody>
      </p:sp>
      <p:sp>
        <p:nvSpPr>
          <p:cNvPr id="193541" name="Rectangle 5"/>
          <p:cNvSpPr>
            <a:spLocks noChangeArrowheads="1"/>
          </p:cNvSpPr>
          <p:nvPr/>
        </p:nvSpPr>
        <p:spPr bwMode="auto">
          <a:xfrm>
            <a:off x="2387160" y="1815633"/>
            <a:ext cx="6335714"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800">
                <a:solidFill>
                  <a:schemeClr val="tx2"/>
                </a:solidFill>
                <a:latin typeface="Arial" panose="020B0604020202020204" pitchFamily="34" charset="0"/>
              </a:defRPr>
            </a:lvl1pPr>
            <a:lvl2pPr marL="742950" indent="-285750" eaLnBrk="0" hangingPunct="0">
              <a:defRPr sz="800">
                <a:solidFill>
                  <a:schemeClr val="tx2"/>
                </a:solidFill>
                <a:latin typeface="Arial" panose="020B0604020202020204" pitchFamily="34" charset="0"/>
              </a:defRPr>
            </a:lvl2pPr>
            <a:lvl3pPr marL="1143000" indent="-228600" eaLnBrk="0" hangingPunct="0">
              <a:defRPr sz="800">
                <a:solidFill>
                  <a:schemeClr val="tx2"/>
                </a:solidFill>
                <a:latin typeface="Arial" panose="020B0604020202020204" pitchFamily="34" charset="0"/>
              </a:defRPr>
            </a:lvl3pPr>
            <a:lvl4pPr marL="1600200" indent="-228600" eaLnBrk="0" hangingPunct="0">
              <a:defRPr sz="800">
                <a:solidFill>
                  <a:schemeClr val="tx2"/>
                </a:solidFill>
                <a:latin typeface="Arial" panose="020B0604020202020204" pitchFamily="34" charset="0"/>
              </a:defRPr>
            </a:lvl4pPr>
            <a:lvl5pPr marL="2057400" indent="-228600" eaLnBrk="0" hangingPunct="0">
              <a:defRPr sz="800">
                <a:solidFill>
                  <a:schemeClr val="tx2"/>
                </a:solidFill>
                <a:latin typeface="Arial" panose="020B0604020202020204" pitchFamily="34" charset="0"/>
              </a:defRPr>
            </a:lvl5pPr>
            <a:lvl6pPr marL="2514600" indent="-228600" eaLnBrk="0" fontAlgn="base" hangingPunct="0">
              <a:spcBef>
                <a:spcPct val="0"/>
              </a:spcBef>
              <a:spcAft>
                <a:spcPct val="0"/>
              </a:spcAft>
              <a:defRPr sz="800">
                <a:solidFill>
                  <a:schemeClr val="tx2"/>
                </a:solidFill>
                <a:latin typeface="Arial" panose="020B0604020202020204" pitchFamily="34" charset="0"/>
              </a:defRPr>
            </a:lvl6pPr>
            <a:lvl7pPr marL="2971800" indent="-228600" eaLnBrk="0" fontAlgn="base" hangingPunct="0">
              <a:spcBef>
                <a:spcPct val="0"/>
              </a:spcBef>
              <a:spcAft>
                <a:spcPct val="0"/>
              </a:spcAft>
              <a:defRPr sz="800">
                <a:solidFill>
                  <a:schemeClr val="tx2"/>
                </a:solidFill>
                <a:latin typeface="Arial" panose="020B0604020202020204" pitchFamily="34" charset="0"/>
              </a:defRPr>
            </a:lvl7pPr>
            <a:lvl8pPr marL="3429000" indent="-228600" eaLnBrk="0" fontAlgn="base" hangingPunct="0">
              <a:spcBef>
                <a:spcPct val="0"/>
              </a:spcBef>
              <a:spcAft>
                <a:spcPct val="0"/>
              </a:spcAft>
              <a:defRPr sz="800">
                <a:solidFill>
                  <a:schemeClr val="tx2"/>
                </a:solidFill>
                <a:latin typeface="Arial" panose="020B0604020202020204" pitchFamily="34" charset="0"/>
              </a:defRPr>
            </a:lvl8pPr>
            <a:lvl9pPr marL="3886200" indent="-228600" eaLnBrk="0" fontAlgn="base" hangingPunct="0">
              <a:spcBef>
                <a:spcPct val="0"/>
              </a:spcBef>
              <a:spcAft>
                <a:spcPct val="0"/>
              </a:spcAft>
              <a:defRPr sz="800">
                <a:solidFill>
                  <a:schemeClr val="tx2"/>
                </a:solidFill>
                <a:latin typeface="Arial" panose="020B0604020202020204" pitchFamily="34" charset="0"/>
              </a:defRPr>
            </a:lvl9pPr>
          </a:lstStyle>
          <a:p>
            <a:pPr algn="ctr" eaLnBrk="1" hangingPunct="1"/>
            <a:r>
              <a:rPr lang="nl-NL" altLang="nl-NL" sz="2400" dirty="0">
                <a:solidFill>
                  <a:srgbClr val="00B050"/>
                </a:solidFill>
              </a:rPr>
              <a:t>Voorwerpen, soorten stillevens (vanitas, bloemstillevens etc.), symbolen</a:t>
            </a:r>
          </a:p>
        </p:txBody>
      </p:sp>
      <p:sp>
        <p:nvSpPr>
          <p:cNvPr id="193543" name="Rectangle 7"/>
          <p:cNvSpPr>
            <a:spLocks noChangeArrowheads="1"/>
          </p:cNvSpPr>
          <p:nvPr/>
        </p:nvSpPr>
        <p:spPr bwMode="auto">
          <a:xfrm>
            <a:off x="2921085" y="4757565"/>
            <a:ext cx="648017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800">
                <a:solidFill>
                  <a:schemeClr val="tx2"/>
                </a:solidFill>
                <a:latin typeface="Arial" panose="020B0604020202020204" pitchFamily="34" charset="0"/>
              </a:defRPr>
            </a:lvl1pPr>
            <a:lvl2pPr marL="742950" indent="-285750" eaLnBrk="0" hangingPunct="0">
              <a:defRPr sz="800">
                <a:solidFill>
                  <a:schemeClr val="tx2"/>
                </a:solidFill>
                <a:latin typeface="Arial" panose="020B0604020202020204" pitchFamily="34" charset="0"/>
              </a:defRPr>
            </a:lvl2pPr>
            <a:lvl3pPr marL="1143000" indent="-228600" eaLnBrk="0" hangingPunct="0">
              <a:defRPr sz="800">
                <a:solidFill>
                  <a:schemeClr val="tx2"/>
                </a:solidFill>
                <a:latin typeface="Arial" panose="020B0604020202020204" pitchFamily="34" charset="0"/>
              </a:defRPr>
            </a:lvl3pPr>
            <a:lvl4pPr marL="1600200" indent="-228600" eaLnBrk="0" hangingPunct="0">
              <a:defRPr sz="800">
                <a:solidFill>
                  <a:schemeClr val="tx2"/>
                </a:solidFill>
                <a:latin typeface="Arial" panose="020B0604020202020204" pitchFamily="34" charset="0"/>
              </a:defRPr>
            </a:lvl4pPr>
            <a:lvl5pPr marL="2057400" indent="-228600" eaLnBrk="0" hangingPunct="0">
              <a:defRPr sz="800">
                <a:solidFill>
                  <a:schemeClr val="tx2"/>
                </a:solidFill>
                <a:latin typeface="Arial" panose="020B0604020202020204" pitchFamily="34" charset="0"/>
              </a:defRPr>
            </a:lvl5pPr>
            <a:lvl6pPr marL="2514600" indent="-228600" eaLnBrk="0" fontAlgn="base" hangingPunct="0">
              <a:spcBef>
                <a:spcPct val="0"/>
              </a:spcBef>
              <a:spcAft>
                <a:spcPct val="0"/>
              </a:spcAft>
              <a:defRPr sz="800">
                <a:solidFill>
                  <a:schemeClr val="tx2"/>
                </a:solidFill>
                <a:latin typeface="Arial" panose="020B0604020202020204" pitchFamily="34" charset="0"/>
              </a:defRPr>
            </a:lvl6pPr>
            <a:lvl7pPr marL="2971800" indent="-228600" eaLnBrk="0" fontAlgn="base" hangingPunct="0">
              <a:spcBef>
                <a:spcPct val="0"/>
              </a:spcBef>
              <a:spcAft>
                <a:spcPct val="0"/>
              </a:spcAft>
              <a:defRPr sz="800">
                <a:solidFill>
                  <a:schemeClr val="tx2"/>
                </a:solidFill>
                <a:latin typeface="Arial" panose="020B0604020202020204" pitchFamily="34" charset="0"/>
              </a:defRPr>
            </a:lvl7pPr>
            <a:lvl8pPr marL="3429000" indent="-228600" eaLnBrk="0" fontAlgn="base" hangingPunct="0">
              <a:spcBef>
                <a:spcPct val="0"/>
              </a:spcBef>
              <a:spcAft>
                <a:spcPct val="0"/>
              </a:spcAft>
              <a:defRPr sz="800">
                <a:solidFill>
                  <a:schemeClr val="tx2"/>
                </a:solidFill>
                <a:latin typeface="Arial" panose="020B0604020202020204" pitchFamily="34" charset="0"/>
              </a:defRPr>
            </a:lvl8pPr>
            <a:lvl9pPr marL="3886200" indent="-228600" eaLnBrk="0" fontAlgn="base" hangingPunct="0">
              <a:spcBef>
                <a:spcPct val="0"/>
              </a:spcBef>
              <a:spcAft>
                <a:spcPct val="0"/>
              </a:spcAft>
              <a:defRPr sz="800">
                <a:solidFill>
                  <a:schemeClr val="tx2"/>
                </a:solidFill>
                <a:latin typeface="Arial" panose="020B0604020202020204" pitchFamily="34" charset="0"/>
              </a:defRPr>
            </a:lvl9pPr>
          </a:lstStyle>
          <a:p>
            <a:pPr eaLnBrk="1" hangingPunct="1">
              <a:spcBef>
                <a:spcPct val="20000"/>
              </a:spcBef>
            </a:pPr>
            <a:r>
              <a:rPr lang="nl-NL" altLang="nl-NL" sz="2400" dirty="0">
                <a:solidFill>
                  <a:srgbClr val="00B050"/>
                </a:solidFill>
              </a:rPr>
              <a:t>Gezichtsuitdrukking, kijkrichting, haardracht</a:t>
            </a:r>
          </a:p>
        </p:txBody>
      </p:sp>
      <p:sp>
        <p:nvSpPr>
          <p:cNvPr id="193545" name="Rectangle 9"/>
          <p:cNvSpPr>
            <a:spLocks noChangeArrowheads="1"/>
          </p:cNvSpPr>
          <p:nvPr/>
        </p:nvSpPr>
        <p:spPr bwMode="auto">
          <a:xfrm>
            <a:off x="2988122" y="5138232"/>
            <a:ext cx="5689600"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800">
                <a:solidFill>
                  <a:schemeClr val="tx2"/>
                </a:solidFill>
                <a:latin typeface="Arial" panose="020B0604020202020204" pitchFamily="34" charset="0"/>
              </a:defRPr>
            </a:lvl1pPr>
            <a:lvl2pPr marL="742950" indent="-285750" eaLnBrk="0" hangingPunct="0">
              <a:defRPr sz="800">
                <a:solidFill>
                  <a:schemeClr val="tx2"/>
                </a:solidFill>
                <a:latin typeface="Arial" panose="020B0604020202020204" pitchFamily="34" charset="0"/>
              </a:defRPr>
            </a:lvl2pPr>
            <a:lvl3pPr marL="1143000" indent="-228600" eaLnBrk="0" hangingPunct="0">
              <a:defRPr sz="800">
                <a:solidFill>
                  <a:schemeClr val="tx2"/>
                </a:solidFill>
                <a:latin typeface="Arial" panose="020B0604020202020204" pitchFamily="34" charset="0"/>
              </a:defRPr>
            </a:lvl3pPr>
            <a:lvl4pPr marL="1600200" indent="-228600" eaLnBrk="0" hangingPunct="0">
              <a:defRPr sz="800">
                <a:solidFill>
                  <a:schemeClr val="tx2"/>
                </a:solidFill>
                <a:latin typeface="Arial" panose="020B0604020202020204" pitchFamily="34" charset="0"/>
              </a:defRPr>
            </a:lvl4pPr>
            <a:lvl5pPr marL="2057400" indent="-228600" eaLnBrk="0" hangingPunct="0">
              <a:defRPr sz="800">
                <a:solidFill>
                  <a:schemeClr val="tx2"/>
                </a:solidFill>
                <a:latin typeface="Arial" panose="020B0604020202020204" pitchFamily="34" charset="0"/>
              </a:defRPr>
            </a:lvl5pPr>
            <a:lvl6pPr marL="2514600" indent="-228600" eaLnBrk="0" fontAlgn="base" hangingPunct="0">
              <a:spcBef>
                <a:spcPct val="0"/>
              </a:spcBef>
              <a:spcAft>
                <a:spcPct val="0"/>
              </a:spcAft>
              <a:defRPr sz="800">
                <a:solidFill>
                  <a:schemeClr val="tx2"/>
                </a:solidFill>
                <a:latin typeface="Arial" panose="020B0604020202020204" pitchFamily="34" charset="0"/>
              </a:defRPr>
            </a:lvl6pPr>
            <a:lvl7pPr marL="2971800" indent="-228600" eaLnBrk="0" fontAlgn="base" hangingPunct="0">
              <a:spcBef>
                <a:spcPct val="0"/>
              </a:spcBef>
              <a:spcAft>
                <a:spcPct val="0"/>
              </a:spcAft>
              <a:defRPr sz="800">
                <a:solidFill>
                  <a:schemeClr val="tx2"/>
                </a:solidFill>
                <a:latin typeface="Arial" panose="020B0604020202020204" pitchFamily="34" charset="0"/>
              </a:defRPr>
            </a:lvl7pPr>
            <a:lvl8pPr marL="3429000" indent="-228600" eaLnBrk="0" fontAlgn="base" hangingPunct="0">
              <a:spcBef>
                <a:spcPct val="0"/>
              </a:spcBef>
              <a:spcAft>
                <a:spcPct val="0"/>
              </a:spcAft>
              <a:defRPr sz="800">
                <a:solidFill>
                  <a:schemeClr val="tx2"/>
                </a:solidFill>
                <a:latin typeface="Arial" panose="020B0604020202020204" pitchFamily="34" charset="0"/>
              </a:defRPr>
            </a:lvl8pPr>
            <a:lvl9pPr marL="3886200" indent="-228600" eaLnBrk="0" fontAlgn="base" hangingPunct="0">
              <a:spcBef>
                <a:spcPct val="0"/>
              </a:spcBef>
              <a:spcAft>
                <a:spcPct val="0"/>
              </a:spcAft>
              <a:defRPr sz="800">
                <a:solidFill>
                  <a:schemeClr val="tx2"/>
                </a:solidFill>
                <a:latin typeface="Arial" panose="020B0604020202020204" pitchFamily="34" charset="0"/>
              </a:defRPr>
            </a:lvl9pPr>
          </a:lstStyle>
          <a:p>
            <a:pPr eaLnBrk="1" hangingPunct="1">
              <a:lnSpc>
                <a:spcPct val="90000"/>
              </a:lnSpc>
              <a:spcBef>
                <a:spcPct val="20000"/>
              </a:spcBef>
            </a:pPr>
            <a:r>
              <a:rPr lang="nl-NL" altLang="nl-NL" sz="2400" dirty="0">
                <a:solidFill>
                  <a:srgbClr val="00B050"/>
                </a:solidFill>
              </a:rPr>
              <a:t>houding, gebaar, kleding  </a:t>
            </a:r>
          </a:p>
        </p:txBody>
      </p:sp>
      <p:sp>
        <p:nvSpPr>
          <p:cNvPr id="193553" name="Rectangle 17"/>
          <p:cNvSpPr>
            <a:spLocks noChangeArrowheads="1"/>
          </p:cNvSpPr>
          <p:nvPr/>
        </p:nvSpPr>
        <p:spPr bwMode="auto">
          <a:xfrm>
            <a:off x="2951141" y="3280200"/>
            <a:ext cx="6085355"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800">
                <a:solidFill>
                  <a:schemeClr val="tx2"/>
                </a:solidFill>
                <a:latin typeface="Arial" panose="020B0604020202020204" pitchFamily="34" charset="0"/>
              </a:defRPr>
            </a:lvl1pPr>
            <a:lvl2pPr marL="742950" indent="-285750" eaLnBrk="0" hangingPunct="0">
              <a:defRPr sz="800">
                <a:solidFill>
                  <a:schemeClr val="tx2"/>
                </a:solidFill>
                <a:latin typeface="Arial" panose="020B0604020202020204" pitchFamily="34" charset="0"/>
              </a:defRPr>
            </a:lvl2pPr>
            <a:lvl3pPr marL="1143000" indent="-228600" eaLnBrk="0" hangingPunct="0">
              <a:defRPr sz="800">
                <a:solidFill>
                  <a:schemeClr val="tx2"/>
                </a:solidFill>
                <a:latin typeface="Arial" panose="020B0604020202020204" pitchFamily="34" charset="0"/>
              </a:defRPr>
            </a:lvl3pPr>
            <a:lvl4pPr marL="1600200" indent="-228600" eaLnBrk="0" hangingPunct="0">
              <a:defRPr sz="800">
                <a:solidFill>
                  <a:schemeClr val="tx2"/>
                </a:solidFill>
                <a:latin typeface="Arial" panose="020B0604020202020204" pitchFamily="34" charset="0"/>
              </a:defRPr>
            </a:lvl4pPr>
            <a:lvl5pPr marL="2057400" indent="-228600" eaLnBrk="0" hangingPunct="0">
              <a:defRPr sz="800">
                <a:solidFill>
                  <a:schemeClr val="tx2"/>
                </a:solidFill>
                <a:latin typeface="Arial" panose="020B0604020202020204" pitchFamily="34" charset="0"/>
              </a:defRPr>
            </a:lvl5pPr>
            <a:lvl6pPr marL="2514600" indent="-228600" eaLnBrk="0" fontAlgn="base" hangingPunct="0">
              <a:spcBef>
                <a:spcPct val="0"/>
              </a:spcBef>
              <a:spcAft>
                <a:spcPct val="0"/>
              </a:spcAft>
              <a:defRPr sz="800">
                <a:solidFill>
                  <a:schemeClr val="tx2"/>
                </a:solidFill>
                <a:latin typeface="Arial" panose="020B0604020202020204" pitchFamily="34" charset="0"/>
              </a:defRPr>
            </a:lvl6pPr>
            <a:lvl7pPr marL="2971800" indent="-228600" eaLnBrk="0" fontAlgn="base" hangingPunct="0">
              <a:spcBef>
                <a:spcPct val="0"/>
              </a:spcBef>
              <a:spcAft>
                <a:spcPct val="0"/>
              </a:spcAft>
              <a:defRPr sz="800">
                <a:solidFill>
                  <a:schemeClr val="tx2"/>
                </a:solidFill>
                <a:latin typeface="Arial" panose="020B0604020202020204" pitchFamily="34" charset="0"/>
              </a:defRPr>
            </a:lvl7pPr>
            <a:lvl8pPr marL="3429000" indent="-228600" eaLnBrk="0" fontAlgn="base" hangingPunct="0">
              <a:spcBef>
                <a:spcPct val="0"/>
              </a:spcBef>
              <a:spcAft>
                <a:spcPct val="0"/>
              </a:spcAft>
              <a:defRPr sz="800">
                <a:solidFill>
                  <a:schemeClr val="tx2"/>
                </a:solidFill>
                <a:latin typeface="Arial" panose="020B0604020202020204" pitchFamily="34" charset="0"/>
              </a:defRPr>
            </a:lvl8pPr>
            <a:lvl9pPr marL="3886200" indent="-228600" eaLnBrk="0" fontAlgn="base" hangingPunct="0">
              <a:spcBef>
                <a:spcPct val="0"/>
              </a:spcBef>
              <a:spcAft>
                <a:spcPct val="0"/>
              </a:spcAft>
              <a:defRPr sz="800">
                <a:solidFill>
                  <a:schemeClr val="tx2"/>
                </a:solidFill>
                <a:latin typeface="Arial" panose="020B0604020202020204" pitchFamily="34" charset="0"/>
              </a:defRPr>
            </a:lvl9pPr>
          </a:lstStyle>
          <a:p>
            <a:pPr eaLnBrk="1" hangingPunct="1"/>
            <a:r>
              <a:rPr lang="nl-NL" altLang="nl-NL" sz="2400" dirty="0">
                <a:solidFill>
                  <a:srgbClr val="00B050"/>
                </a:solidFill>
              </a:rPr>
              <a:t>Soorten landschappen (zeestuk, stadsgezicht)</a:t>
            </a:r>
          </a:p>
        </p:txBody>
      </p:sp>
      <p:sp>
        <p:nvSpPr>
          <p:cNvPr id="2" name="Tekstvak 1"/>
          <p:cNvSpPr txBox="1"/>
          <p:nvPr/>
        </p:nvSpPr>
        <p:spPr>
          <a:xfrm>
            <a:off x="251520" y="894393"/>
            <a:ext cx="2736602" cy="461665"/>
          </a:xfrm>
          <a:prstGeom prst="rect">
            <a:avLst/>
          </a:prstGeom>
          <a:noFill/>
        </p:spPr>
        <p:txBody>
          <a:bodyPr wrap="square" rtlCol="0">
            <a:spAutoFit/>
          </a:bodyPr>
          <a:lstStyle/>
          <a:p>
            <a:r>
              <a:rPr lang="nl-NL" b="1" dirty="0"/>
              <a:t> </a:t>
            </a:r>
            <a:r>
              <a:rPr lang="nl-NL" sz="2400" b="1" dirty="0"/>
              <a:t>IK ZIE EEN:</a:t>
            </a:r>
          </a:p>
        </p:txBody>
      </p:sp>
      <p:pic>
        <p:nvPicPr>
          <p:cNvPr id="12" name="Picture 5" descr="vermeer-girl-with-a-pearl-earring"/>
          <p:cNvPicPr>
            <a:picLocks noChangeAspect="1" noChangeArrowheads="1"/>
          </p:cNvPicPr>
          <p:nvPr/>
        </p:nvPicPr>
        <p:blipFill>
          <a:blip r:embed="rId3" cstate="email">
            <a:lum bright="-18000" contrast="6000"/>
            <a:extLst>
              <a:ext uri="{28A0092B-C50C-407E-A947-70E740481C1C}">
                <a14:useLocalDpi xmlns:a14="http://schemas.microsoft.com/office/drawing/2010/main"/>
              </a:ext>
            </a:extLst>
          </a:blip>
          <a:srcRect/>
          <a:stretch>
            <a:fillRect/>
          </a:stretch>
        </p:blipFill>
        <p:spPr bwMode="auto">
          <a:xfrm>
            <a:off x="1481472" y="5119701"/>
            <a:ext cx="1226282" cy="1408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Afbeeldingsresultaat voor landschap zeestu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52292" y="3757081"/>
            <a:ext cx="1118762" cy="8343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fbeeldingsresultaat voor stilleven"/>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10092"/>
          <a:stretch/>
        </p:blipFill>
        <p:spPr bwMode="auto">
          <a:xfrm>
            <a:off x="1450884" y="2349007"/>
            <a:ext cx="1287458" cy="7976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0"/>
                                          </p:stCondLst>
                                        </p:cTn>
                                        <p:tgtEl>
                                          <p:spTgt spid="1935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wd">
                                    <p:tmAbs val="300"/>
                                  </p:iterate>
                                  <p:childTnLst>
                                    <p:set>
                                      <p:cBhvr>
                                        <p:cTn id="10" dur="1" fill="hold">
                                          <p:stCondLst>
                                            <p:cond delay="0"/>
                                          </p:stCondLst>
                                        </p:cTn>
                                        <p:tgtEl>
                                          <p:spTgt spid="1935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iterate type="wd">
                                    <p:tmAbs val="300"/>
                                  </p:iterate>
                                  <p:childTnLst>
                                    <p:set>
                                      <p:cBhvr>
                                        <p:cTn id="14" dur="1" fill="hold">
                                          <p:stCondLst>
                                            <p:cond delay="0"/>
                                          </p:stCondLst>
                                        </p:cTn>
                                        <p:tgtEl>
                                          <p:spTgt spid="1935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type="wd">
                                    <p:tmAbs val="300"/>
                                  </p:iterate>
                                  <p:childTnLst>
                                    <p:set>
                                      <p:cBhvr>
                                        <p:cTn id="18" dur="1" fill="hold">
                                          <p:stCondLst>
                                            <p:cond delay="0"/>
                                          </p:stCondLst>
                                        </p:cTn>
                                        <p:tgtEl>
                                          <p:spTgt spid="19353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wd">
                                    <p:tmAbs val="300"/>
                                  </p:iterate>
                                  <p:childTnLst>
                                    <p:set>
                                      <p:cBhvr>
                                        <p:cTn id="22" dur="1" fill="hold">
                                          <p:stCondLst>
                                            <p:cond delay="0"/>
                                          </p:stCondLst>
                                        </p:cTn>
                                        <p:tgtEl>
                                          <p:spTgt spid="19353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354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35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354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3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build="p"/>
      <p:bldP spid="193541" grpId="0"/>
      <p:bldP spid="193543" grpId="0"/>
      <p:bldP spid="193545" grpId="0"/>
      <p:bldP spid="19355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solidFill>
                  <a:srgbClr val="FF0000"/>
                </a:solidFill>
                <a:latin typeface="Arial Black" pitchFamily="34" charset="0"/>
              </a:rPr>
              <a:t>Beeldaspecten:</a:t>
            </a:r>
            <a:endParaRPr lang="nl-NL" dirty="0"/>
          </a:p>
        </p:txBody>
      </p:sp>
      <p:sp>
        <p:nvSpPr>
          <p:cNvPr id="3" name="Content Placeholder 2"/>
          <p:cNvSpPr>
            <a:spLocks noGrp="1"/>
          </p:cNvSpPr>
          <p:nvPr>
            <p:ph idx="1"/>
          </p:nvPr>
        </p:nvSpPr>
        <p:spPr>
          <a:xfrm>
            <a:off x="457200" y="2420888"/>
            <a:ext cx="8229600" cy="3705275"/>
          </a:xfrm>
        </p:spPr>
        <p:txBody>
          <a:bodyPr/>
          <a:lstStyle/>
          <a:p>
            <a:pPr marL="0" indent="0" algn="ctr">
              <a:buNone/>
            </a:pPr>
            <a:r>
              <a:rPr lang="nl-NL" dirty="0">
                <a:solidFill>
                  <a:srgbClr val="FF0000"/>
                </a:solidFill>
              </a:rPr>
              <a:t>Textuur</a:t>
            </a:r>
          </a:p>
        </p:txBody>
      </p:sp>
    </p:spTree>
    <p:extLst>
      <p:ext uri="{BB962C8B-B14F-4D97-AF65-F5344CB8AC3E}">
        <p14:creationId xmlns:p14="http://schemas.microsoft.com/office/powerpoint/2010/main" val="8486102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23850" y="260350"/>
            <a:ext cx="7772400" cy="658813"/>
          </a:xfrm>
        </p:spPr>
        <p:txBody>
          <a:bodyPr/>
          <a:lstStyle/>
          <a:p>
            <a:r>
              <a:rPr lang="nl-NL" altLang="nl-NL" sz="800">
                <a:solidFill>
                  <a:srgbClr val="000000"/>
                </a:solidFill>
                <a:latin typeface="Arial" panose="020B0604020202020204" pitchFamily="34" charset="0"/>
              </a:rPr>
              <a:t>textuur</a:t>
            </a:r>
            <a:r>
              <a:rPr lang="nl-NL" altLang="nl-NL" sz="800">
                <a:solidFill>
                  <a:srgbClr val="000000"/>
                </a:solidFill>
              </a:rPr>
              <a:t>: </a:t>
            </a:r>
            <a:r>
              <a:rPr lang="nl-NL" altLang="nl-NL" sz="800">
                <a:solidFill>
                  <a:srgbClr val="000000"/>
                </a:solidFill>
                <a:latin typeface="Arial Narrow" panose="020B0606020202030204" pitchFamily="34" charset="0"/>
              </a:rPr>
              <a:t>textuur</a:t>
            </a:r>
            <a:r>
              <a:rPr lang="nl-NL" altLang="nl-NL" sz="800">
                <a:latin typeface="Arial Narrow" panose="020B0606020202030204" pitchFamily="34" charset="0"/>
              </a:rPr>
              <a:t>: </a:t>
            </a:r>
            <a:r>
              <a:rPr lang="nl-NL" altLang="nl-NL" sz="800">
                <a:solidFill>
                  <a:srgbClr val="000000"/>
                </a:solidFill>
                <a:latin typeface="Arial Narrow" panose="020B0606020202030204" pitchFamily="34" charset="0"/>
              </a:rPr>
              <a:t>de zichtbare en voelbare aard van een oppervlakte (huid) van bv een weefsel, schilderij, beeld, enz. Antoni Tapies: muur in Barcelona.</a:t>
            </a:r>
            <a:r>
              <a:rPr lang="nl-NL" altLang="nl-NL" sz="800">
                <a:latin typeface="Arial Narrow" panose="020B0606020202030204" pitchFamily="34" charset="0"/>
              </a:rPr>
              <a:t> </a:t>
            </a:r>
          </a:p>
        </p:txBody>
      </p:sp>
      <p:pic>
        <p:nvPicPr>
          <p:cNvPr id="45062" name="Picture 6" descr="tapies muur in barcelon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8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65" name="Rectangle 9"/>
          <p:cNvSpPr>
            <a:spLocks noChangeArrowheads="1"/>
          </p:cNvSpPr>
          <p:nvPr/>
        </p:nvSpPr>
        <p:spPr bwMode="auto">
          <a:xfrm>
            <a:off x="915446" y="260350"/>
            <a:ext cx="1228221" cy="46166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altLang="nl-NL"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textuur</a:t>
            </a:r>
          </a:p>
        </p:txBody>
      </p:sp>
      <p:sp>
        <p:nvSpPr>
          <p:cNvPr id="45066" name="Line 10"/>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21994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979712" y="172244"/>
            <a:ext cx="3492103" cy="633412"/>
          </a:xfrm>
        </p:spPr>
        <p:txBody>
          <a:bodyPr>
            <a:normAutofit/>
          </a:bodyPr>
          <a:lstStyle/>
          <a:p>
            <a:r>
              <a:rPr lang="nl-NL" altLang="nl-NL" sz="2000" dirty="0">
                <a:latin typeface="Arial" panose="020B0604020202020204" pitchFamily="34" charset="0"/>
                <a:cs typeface="Arial" panose="020B0604020202020204" pitchFamily="34" charset="0"/>
              </a:rPr>
              <a:t>het voelbare oppervlak</a:t>
            </a:r>
          </a:p>
        </p:txBody>
      </p:sp>
      <p:pic>
        <p:nvPicPr>
          <p:cNvPr id="75784" name="Picture 8" descr="ernst vraag afb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550" y="1063625"/>
            <a:ext cx="6817938" cy="5313363"/>
          </a:xfrm>
          <a:prstGeom prst="rect">
            <a:avLst/>
          </a:prstGeom>
          <a:noFill/>
          <a:extLst>
            <a:ext uri="{909E8E84-426E-40DD-AFC4-6F175D3DCCD1}">
              <a14:hiddenFill xmlns:a14="http://schemas.microsoft.com/office/drawing/2010/main">
                <a:solidFill>
                  <a:srgbClr val="FFFFFF"/>
                </a:solidFill>
              </a14:hiddenFill>
            </a:ext>
          </a:extLst>
        </p:spPr>
      </p:pic>
      <p:sp>
        <p:nvSpPr>
          <p:cNvPr id="136194" name="Line 2"/>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136196" name="Rectangle 4"/>
          <p:cNvSpPr>
            <a:spLocks noChangeArrowheads="1"/>
          </p:cNvSpPr>
          <p:nvPr/>
        </p:nvSpPr>
        <p:spPr bwMode="auto">
          <a:xfrm>
            <a:off x="900113" y="6237288"/>
            <a:ext cx="7416800" cy="431800"/>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36197" name="Rectangle 5"/>
          <p:cNvSpPr>
            <a:spLocks noChangeArrowheads="1"/>
          </p:cNvSpPr>
          <p:nvPr/>
        </p:nvSpPr>
        <p:spPr bwMode="auto">
          <a:xfrm>
            <a:off x="971550" y="260350"/>
            <a:ext cx="1116013" cy="45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altLang="nl-NL" sz="2400" b="0" i="0" u="none" strike="noStrike" kern="0" cap="none" spc="0" normalizeH="0" baseline="0" noProof="0" dirty="0">
                <a:ln>
                  <a:noFill/>
                </a:ln>
                <a:solidFill>
                  <a:srgbClr val="FF0000"/>
                </a:solidFill>
                <a:effectLst/>
                <a:uLnTx/>
                <a:uFillTx/>
              </a:rPr>
              <a:t>textuur</a:t>
            </a:r>
          </a:p>
        </p:txBody>
      </p:sp>
    </p:spTree>
    <p:extLst>
      <p:ext uri="{BB962C8B-B14F-4D97-AF65-F5344CB8AC3E}">
        <p14:creationId xmlns:p14="http://schemas.microsoft.com/office/powerpoint/2010/main" val="42422134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solidFill>
                  <a:srgbClr val="FF0000"/>
                </a:solidFill>
                <a:latin typeface="Arial Black" pitchFamily="34" charset="0"/>
              </a:rPr>
              <a:t>Beeldaspecten:</a:t>
            </a:r>
            <a:endParaRPr lang="nl-NL" dirty="0"/>
          </a:p>
        </p:txBody>
      </p:sp>
      <p:sp>
        <p:nvSpPr>
          <p:cNvPr id="3" name="Content Placeholder 2"/>
          <p:cNvSpPr>
            <a:spLocks noGrp="1"/>
          </p:cNvSpPr>
          <p:nvPr>
            <p:ph idx="1"/>
          </p:nvPr>
        </p:nvSpPr>
        <p:spPr>
          <a:xfrm>
            <a:off x="457200" y="2204864"/>
            <a:ext cx="8229600" cy="3921299"/>
          </a:xfrm>
        </p:spPr>
        <p:txBody>
          <a:bodyPr/>
          <a:lstStyle/>
          <a:p>
            <a:pPr marL="0" indent="0" algn="ctr">
              <a:buNone/>
            </a:pPr>
            <a:r>
              <a:rPr lang="nl-NL" dirty="0">
                <a:solidFill>
                  <a:srgbClr val="FF0000"/>
                </a:solidFill>
              </a:rPr>
              <a:t>Materiaal</a:t>
            </a:r>
            <a:r>
              <a:rPr lang="nl-NL" dirty="0"/>
              <a:t> </a:t>
            </a:r>
          </a:p>
        </p:txBody>
      </p:sp>
    </p:spTree>
    <p:extLst>
      <p:ext uri="{BB962C8B-B14F-4D97-AF65-F5344CB8AC3E}">
        <p14:creationId xmlns:p14="http://schemas.microsoft.com/office/powerpoint/2010/main" val="14828087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71414"/>
            <a:ext cx="8572560" cy="1071570"/>
          </a:xfrm>
        </p:spPr>
        <p:txBody>
          <a:bodyPr>
            <a:noAutofit/>
          </a:bodyPr>
          <a:lstStyle/>
          <a:p>
            <a:r>
              <a:rPr lang="nl-NL" dirty="0">
                <a:solidFill>
                  <a:srgbClr val="FF0000"/>
                </a:solidFill>
                <a:latin typeface="Arial" pitchFamily="34" charset="0"/>
                <a:cs typeface="Arial" pitchFamily="34" charset="0"/>
              </a:rPr>
              <a:t>Materiaal</a:t>
            </a:r>
            <a:r>
              <a:rPr lang="nl-NL" dirty="0">
                <a:solidFill>
                  <a:schemeClr val="tx1"/>
                </a:solidFill>
                <a:latin typeface="Arial" pitchFamily="34" charset="0"/>
                <a:cs typeface="Arial" pitchFamily="34" charset="0"/>
              </a:rPr>
              <a:t>: </a:t>
            </a:r>
            <a:r>
              <a:rPr lang="nl-NL" dirty="0">
                <a:solidFill>
                  <a:schemeClr val="tx2">
                    <a:lumMod val="10000"/>
                  </a:schemeClr>
                </a:solidFill>
                <a:latin typeface="Arial" pitchFamily="34" charset="0"/>
                <a:cs typeface="Arial" pitchFamily="34" charset="0"/>
              </a:rPr>
              <a:t>Ondergrond </a:t>
            </a:r>
            <a:r>
              <a:rPr lang="nl-NL" dirty="0">
                <a:solidFill>
                  <a:srgbClr val="C00000"/>
                </a:solidFill>
                <a:latin typeface="Arial" pitchFamily="34" charset="0"/>
                <a:cs typeface="Arial" pitchFamily="34" charset="0"/>
              </a:rPr>
              <a:t>papier</a:t>
            </a:r>
            <a:endParaRPr lang="nl-NL" dirty="0">
              <a:solidFill>
                <a:schemeClr val="tx1"/>
              </a:solidFill>
              <a:latin typeface="Arial" pitchFamily="34" charset="0"/>
              <a:cs typeface="Arial" pitchFamily="34" charset="0"/>
            </a:endParaRPr>
          </a:p>
          <a:p>
            <a:endParaRPr lang="nl-NL" dirty="0">
              <a:solidFill>
                <a:schemeClr val="tx1"/>
              </a:solidFill>
              <a:latin typeface="Arial" pitchFamily="34" charset="0"/>
              <a:cs typeface="Arial" pitchFamily="34" charset="0"/>
            </a:endParaRPr>
          </a:p>
        </p:txBody>
      </p:sp>
      <p:pic>
        <p:nvPicPr>
          <p:cNvPr id="1026" name="Picture 2" descr="http://www.makli.com/wp-content/uploads/2009/06/voynich-manuscrip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282" y="857232"/>
            <a:ext cx="4248150" cy="5381625"/>
          </a:xfrm>
          <a:prstGeom prst="rect">
            <a:avLst/>
          </a:prstGeom>
          <a:noFill/>
        </p:spPr>
      </p:pic>
      <p:pic>
        <p:nvPicPr>
          <p:cNvPr id="1028" name="Picture 4" descr="http://www.kb.nl/galerie/bout/images/nederlan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4876" y="857232"/>
            <a:ext cx="4029075" cy="5381625"/>
          </a:xfrm>
          <a:prstGeom prst="rect">
            <a:avLst/>
          </a:prstGeom>
          <a:noFill/>
        </p:spPr>
      </p:pic>
    </p:spTree>
    <p:extLst>
      <p:ext uri="{BB962C8B-B14F-4D97-AF65-F5344CB8AC3E}">
        <p14:creationId xmlns:p14="http://schemas.microsoft.com/office/powerpoint/2010/main" val="14227459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71414"/>
            <a:ext cx="8572560" cy="1071570"/>
          </a:xfrm>
        </p:spPr>
        <p:txBody>
          <a:bodyPr>
            <a:noAutofit/>
          </a:bodyPr>
          <a:lstStyle/>
          <a:p>
            <a:r>
              <a:rPr lang="nl-NL" dirty="0">
                <a:solidFill>
                  <a:srgbClr val="FF0000"/>
                </a:solidFill>
                <a:latin typeface="Arial" pitchFamily="34" charset="0"/>
                <a:cs typeface="Arial" pitchFamily="34" charset="0"/>
              </a:rPr>
              <a:t>Materiaal</a:t>
            </a:r>
            <a:r>
              <a:rPr lang="nl-NL" dirty="0">
                <a:solidFill>
                  <a:schemeClr val="tx1"/>
                </a:solidFill>
                <a:latin typeface="Arial" pitchFamily="34" charset="0"/>
                <a:cs typeface="Arial" pitchFamily="34" charset="0"/>
              </a:rPr>
              <a:t>: </a:t>
            </a:r>
            <a:r>
              <a:rPr lang="nl-NL" dirty="0">
                <a:solidFill>
                  <a:schemeClr val="tx2">
                    <a:lumMod val="10000"/>
                  </a:schemeClr>
                </a:solidFill>
                <a:latin typeface="Arial" pitchFamily="34" charset="0"/>
                <a:cs typeface="Arial" pitchFamily="34" charset="0"/>
              </a:rPr>
              <a:t>Ondergrond </a:t>
            </a:r>
            <a:r>
              <a:rPr lang="nl-NL" dirty="0">
                <a:solidFill>
                  <a:srgbClr val="C00000"/>
                </a:solidFill>
                <a:latin typeface="Arial" pitchFamily="34" charset="0"/>
                <a:cs typeface="Arial" pitchFamily="34" charset="0"/>
              </a:rPr>
              <a:t>paneel</a:t>
            </a:r>
          </a:p>
          <a:p>
            <a:endParaRPr lang="nl-NL" dirty="0">
              <a:solidFill>
                <a:schemeClr val="tx1"/>
              </a:solidFill>
              <a:latin typeface="Arial" pitchFamily="34" charset="0"/>
              <a:cs typeface="Arial" pitchFamily="34" charset="0"/>
            </a:endParaRPr>
          </a:p>
        </p:txBody>
      </p:sp>
      <p:pic>
        <p:nvPicPr>
          <p:cNvPr id="58370" name="Picture 2" descr="http://arthistory.westvalley.edu/images/V/VAN_EYCK/GHENTOP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2910" y="928670"/>
            <a:ext cx="7562850" cy="5381625"/>
          </a:xfrm>
          <a:prstGeom prst="rect">
            <a:avLst/>
          </a:prstGeom>
          <a:noFill/>
        </p:spPr>
      </p:pic>
    </p:spTree>
    <p:extLst>
      <p:ext uri="{BB962C8B-B14F-4D97-AF65-F5344CB8AC3E}">
        <p14:creationId xmlns:p14="http://schemas.microsoft.com/office/powerpoint/2010/main" val="220119155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2" name="Picture 6" descr="http://www.relinko.com/catalogus/images/IMG_2364%20(Lar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86050" y="2089893"/>
            <a:ext cx="6100755" cy="4577592"/>
          </a:xfrm>
          <a:prstGeom prst="rect">
            <a:avLst/>
          </a:prstGeom>
          <a:noFill/>
        </p:spPr>
      </p:pic>
      <p:sp>
        <p:nvSpPr>
          <p:cNvPr id="3" name="Ondertitel 2"/>
          <p:cNvSpPr>
            <a:spLocks noGrp="1"/>
          </p:cNvSpPr>
          <p:nvPr>
            <p:ph type="subTitle" idx="1"/>
          </p:nvPr>
        </p:nvSpPr>
        <p:spPr>
          <a:xfrm>
            <a:off x="285720" y="71414"/>
            <a:ext cx="8572560" cy="1071570"/>
          </a:xfrm>
        </p:spPr>
        <p:txBody>
          <a:bodyPr>
            <a:noAutofit/>
          </a:bodyPr>
          <a:lstStyle/>
          <a:p>
            <a:r>
              <a:rPr lang="nl-NL" dirty="0">
                <a:solidFill>
                  <a:srgbClr val="FF0000"/>
                </a:solidFill>
                <a:latin typeface="Arial" pitchFamily="34" charset="0"/>
                <a:cs typeface="Arial" pitchFamily="34" charset="0"/>
              </a:rPr>
              <a:t>Materiaal</a:t>
            </a:r>
            <a:r>
              <a:rPr lang="nl-NL" dirty="0">
                <a:solidFill>
                  <a:schemeClr val="tx1"/>
                </a:solidFill>
                <a:latin typeface="Arial" pitchFamily="34" charset="0"/>
                <a:cs typeface="Arial" pitchFamily="34" charset="0"/>
              </a:rPr>
              <a:t>: </a:t>
            </a:r>
            <a:r>
              <a:rPr lang="nl-NL" dirty="0">
                <a:solidFill>
                  <a:schemeClr val="tx2">
                    <a:lumMod val="10000"/>
                  </a:schemeClr>
                </a:solidFill>
                <a:latin typeface="Arial" pitchFamily="34" charset="0"/>
                <a:cs typeface="Arial" pitchFamily="34" charset="0"/>
              </a:rPr>
              <a:t>Ondergrond </a:t>
            </a:r>
            <a:r>
              <a:rPr lang="nl-NL" dirty="0">
                <a:solidFill>
                  <a:srgbClr val="C00000"/>
                </a:solidFill>
                <a:latin typeface="Arial" pitchFamily="34" charset="0"/>
                <a:cs typeface="Arial" pitchFamily="34" charset="0"/>
              </a:rPr>
              <a:t>doek</a:t>
            </a:r>
            <a:endParaRPr lang="nl-NL" dirty="0">
              <a:solidFill>
                <a:schemeClr val="tx1"/>
              </a:solidFill>
              <a:latin typeface="Arial" pitchFamily="34" charset="0"/>
              <a:cs typeface="Arial" pitchFamily="34" charset="0"/>
            </a:endParaRPr>
          </a:p>
          <a:p>
            <a:endParaRPr lang="nl-NL" dirty="0">
              <a:solidFill>
                <a:schemeClr val="tx1"/>
              </a:solidFill>
              <a:latin typeface="Arial" pitchFamily="34" charset="0"/>
              <a:cs typeface="Arial" pitchFamily="34" charset="0"/>
            </a:endParaRPr>
          </a:p>
        </p:txBody>
      </p:sp>
      <p:pic>
        <p:nvPicPr>
          <p:cNvPr id="60420" name="Picture 4" descr="http://www.relinko.com/catalogus/images/IMG_3263%20(Lar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20" y="714356"/>
            <a:ext cx="6500858" cy="4877802"/>
          </a:xfrm>
          <a:prstGeom prst="rect">
            <a:avLst/>
          </a:prstGeom>
          <a:noFill/>
        </p:spPr>
      </p:pic>
    </p:spTree>
    <p:extLst>
      <p:ext uri="{BB962C8B-B14F-4D97-AF65-F5344CB8AC3E}">
        <p14:creationId xmlns:p14="http://schemas.microsoft.com/office/powerpoint/2010/main" val="220177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71414"/>
            <a:ext cx="8572560" cy="1071570"/>
          </a:xfrm>
        </p:spPr>
        <p:txBody>
          <a:bodyPr>
            <a:noAutofit/>
          </a:bodyPr>
          <a:lstStyle/>
          <a:p>
            <a:r>
              <a:rPr lang="nl-NL" dirty="0">
                <a:solidFill>
                  <a:srgbClr val="FF0000"/>
                </a:solidFill>
                <a:latin typeface="Arial" pitchFamily="34" charset="0"/>
                <a:cs typeface="Arial" pitchFamily="34" charset="0"/>
              </a:rPr>
              <a:t>Materiaal</a:t>
            </a:r>
            <a:r>
              <a:rPr lang="nl-NL" dirty="0">
                <a:solidFill>
                  <a:schemeClr val="tx1"/>
                </a:solidFill>
                <a:latin typeface="Arial" pitchFamily="34" charset="0"/>
                <a:cs typeface="Arial" pitchFamily="34" charset="0"/>
              </a:rPr>
              <a:t>: gips</a:t>
            </a:r>
          </a:p>
          <a:p>
            <a:endParaRPr lang="nl-NL" dirty="0">
              <a:solidFill>
                <a:schemeClr val="tx1"/>
              </a:solidFill>
              <a:latin typeface="Arial" pitchFamily="34" charset="0"/>
              <a:cs typeface="Arial" pitchFamily="34" charset="0"/>
            </a:endParaRPr>
          </a:p>
        </p:txBody>
      </p:sp>
      <p:pic>
        <p:nvPicPr>
          <p:cNvPr id="62466" name="Picture 2" descr="http://www.periodictableonline.org/images/gips%5B1%5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8596" y="1062046"/>
            <a:ext cx="4086225" cy="3581400"/>
          </a:xfrm>
          <a:prstGeom prst="rect">
            <a:avLst/>
          </a:prstGeom>
          <a:noFill/>
        </p:spPr>
      </p:pic>
      <p:pic>
        <p:nvPicPr>
          <p:cNvPr id="62468" name="Picture 4" descr="http://lh6.ggpht.com/_ggrsOZEPrIQ/R9GIScEXQnI/AAAAAAAAAJM/T_ISztu4Rg0/excursie+053.jpg"/>
          <p:cNvPicPr>
            <a:picLocks noChangeAspect="1" noChangeArrowheads="1"/>
          </p:cNvPicPr>
          <p:nvPr/>
        </p:nvPicPr>
        <p:blipFill>
          <a:blip r:embed="rId3" cstate="email">
            <a:extLst>
              <a:ext uri="{28A0092B-C50C-407E-A947-70E740481C1C}">
                <a14:useLocalDpi xmlns:a14="http://schemas.microsoft.com/office/drawing/2010/main"/>
              </a:ext>
            </a:extLst>
          </a:blip>
          <a:srcRect l="4617"/>
          <a:stretch>
            <a:fillRect/>
          </a:stretch>
        </p:blipFill>
        <p:spPr bwMode="auto">
          <a:xfrm rot="5400000">
            <a:off x="-343946" y="1486897"/>
            <a:ext cx="5902801" cy="4643470"/>
          </a:xfrm>
          <a:prstGeom prst="rect">
            <a:avLst/>
          </a:prstGeom>
          <a:noFill/>
        </p:spPr>
      </p:pic>
      <p:sp>
        <p:nvSpPr>
          <p:cNvPr id="6" name="Tekstvak 5"/>
          <p:cNvSpPr txBox="1"/>
          <p:nvPr/>
        </p:nvSpPr>
        <p:spPr>
          <a:xfrm>
            <a:off x="5072066" y="4643446"/>
            <a:ext cx="2857520" cy="203132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C00000"/>
                </a:solidFill>
                <a:effectLst/>
                <a:uLnTx/>
                <a:uFillTx/>
              </a:rPr>
              <a:t>Eigenschappen:</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rPr>
              <a:t>-Waterabsorberend</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rPr>
              <a:t>-Licht na droging</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rPr>
              <a:t>-Kwetsbaar, afwerking nodig</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rPr>
              <a:t>-Makkelijk te bewerken</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rPr>
              <a:t>-Gieten</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04302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2468"/>
                                        </p:tgtEl>
                                        <p:attrNameLst>
                                          <p:attrName>style.visibility</p:attrName>
                                        </p:attrNameLst>
                                      </p:cBhvr>
                                      <p:to>
                                        <p:strVal val="visible"/>
                                      </p:to>
                                    </p:set>
                                    <p:anim calcmode="lin" valueType="num">
                                      <p:cBhvr additive="base">
                                        <p:cTn id="7" dur="3000" fill="hold"/>
                                        <p:tgtEl>
                                          <p:spTgt spid="62468"/>
                                        </p:tgtEl>
                                        <p:attrNameLst>
                                          <p:attrName>ppt_x</p:attrName>
                                        </p:attrNameLst>
                                      </p:cBhvr>
                                      <p:tavLst>
                                        <p:tav tm="0">
                                          <p:val>
                                            <p:strVal val="0-#ppt_w/2"/>
                                          </p:val>
                                        </p:tav>
                                        <p:tav tm="100000">
                                          <p:val>
                                            <p:strVal val="#ppt_x"/>
                                          </p:val>
                                        </p:tav>
                                      </p:tavLst>
                                    </p:anim>
                                    <p:anim calcmode="lin" valueType="num">
                                      <p:cBhvr additive="base">
                                        <p:cTn id="8" dur="3000" fill="hold"/>
                                        <p:tgtEl>
                                          <p:spTgt spid="6246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3000" fill="hold"/>
                                        <p:tgtEl>
                                          <p:spTgt spid="6"/>
                                        </p:tgtEl>
                                        <p:attrNameLst>
                                          <p:attrName>ppt_x</p:attrName>
                                        </p:attrNameLst>
                                      </p:cBhvr>
                                      <p:tavLst>
                                        <p:tav tm="0">
                                          <p:val>
                                            <p:strVal val="0-#ppt_w/2"/>
                                          </p:val>
                                        </p:tav>
                                        <p:tav tm="100000">
                                          <p:val>
                                            <p:strVal val="#ppt_x"/>
                                          </p:val>
                                        </p:tav>
                                      </p:tavLst>
                                    </p:anim>
                                    <p:anim calcmode="lin" valueType="num">
                                      <p:cBhvr additive="base">
                                        <p:cTn id="12" dur="3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71414"/>
            <a:ext cx="8572560" cy="1071570"/>
          </a:xfrm>
        </p:spPr>
        <p:txBody>
          <a:bodyPr>
            <a:noAutofit/>
          </a:bodyPr>
          <a:lstStyle/>
          <a:p>
            <a:r>
              <a:rPr lang="nl-NL" dirty="0">
                <a:solidFill>
                  <a:srgbClr val="FF0000"/>
                </a:solidFill>
                <a:latin typeface="Arial" pitchFamily="34" charset="0"/>
                <a:cs typeface="Arial" pitchFamily="34" charset="0"/>
              </a:rPr>
              <a:t>Materiaal</a:t>
            </a:r>
            <a:r>
              <a:rPr lang="nl-NL" dirty="0">
                <a:solidFill>
                  <a:schemeClr val="tx1"/>
                </a:solidFill>
                <a:latin typeface="Arial" pitchFamily="34" charset="0"/>
                <a:cs typeface="Arial" pitchFamily="34" charset="0"/>
              </a:rPr>
              <a:t>: steen</a:t>
            </a:r>
          </a:p>
          <a:p>
            <a:endParaRPr lang="nl-NL" dirty="0">
              <a:solidFill>
                <a:schemeClr val="tx1"/>
              </a:solidFill>
              <a:latin typeface="Arial" pitchFamily="34" charset="0"/>
              <a:cs typeface="Arial" pitchFamily="34" charset="0"/>
            </a:endParaRPr>
          </a:p>
        </p:txBody>
      </p:sp>
      <p:sp>
        <p:nvSpPr>
          <p:cNvPr id="7" name="Tekstvak 6"/>
          <p:cNvSpPr txBox="1"/>
          <p:nvPr/>
        </p:nvSpPr>
        <p:spPr>
          <a:xfrm>
            <a:off x="3786182" y="4643446"/>
            <a:ext cx="2857520" cy="175432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C00000"/>
                </a:solidFill>
                <a:effectLst/>
                <a:uLnTx/>
                <a:uFillTx/>
              </a:rPr>
              <a:t>Eigenschappen:</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rPr>
              <a:t>-Hard: vele soorten steen</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rPr>
              <a:t>-Zwaar</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rPr>
              <a:t>-Moeilijk te bewerken</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rPr>
              <a:t>-Hakken</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ysClr val="windowText" lastClr="000000"/>
              </a:solidFill>
              <a:effectLst/>
              <a:uLnTx/>
              <a:uFillTx/>
            </a:endParaRPr>
          </a:p>
        </p:txBody>
      </p:sp>
      <p:pic>
        <p:nvPicPr>
          <p:cNvPr id="63490" name="Picture 2" descr="http://www.oudemirdum.nl/bilder/Steen_Brink.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71472" y="1000108"/>
            <a:ext cx="3124200" cy="4162425"/>
          </a:xfrm>
          <a:prstGeom prst="rect">
            <a:avLst/>
          </a:prstGeom>
          <a:noFill/>
        </p:spPr>
      </p:pic>
      <p:pic>
        <p:nvPicPr>
          <p:cNvPr id="63492" name="Picture 4" descr="http://www.natuursteengarant.nl/uploads/Y3/VZ/Y3VZPWLaBO_3LiJSvPyuuw/hoevedalle-belgisch-hardsteen-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0430" y="785794"/>
            <a:ext cx="4643470" cy="3104805"/>
          </a:xfrm>
          <a:prstGeom prst="rect">
            <a:avLst/>
          </a:prstGeom>
          <a:noFill/>
        </p:spPr>
      </p:pic>
      <p:sp>
        <p:nvSpPr>
          <p:cNvPr id="10" name="Tekstvak 9"/>
          <p:cNvSpPr txBox="1"/>
          <p:nvPr/>
        </p:nvSpPr>
        <p:spPr>
          <a:xfrm>
            <a:off x="5286380" y="4000504"/>
            <a:ext cx="2857520" cy="24622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rgbClr val="C00000"/>
                </a:solidFill>
                <a:effectLst/>
                <a:uLnTx/>
                <a:uFillTx/>
              </a:rPr>
              <a:t>Belgisch hardsteen</a:t>
            </a:r>
          </a:p>
        </p:txBody>
      </p:sp>
    </p:spTree>
    <p:extLst>
      <p:ext uri="{BB962C8B-B14F-4D97-AF65-F5344CB8AC3E}">
        <p14:creationId xmlns:p14="http://schemas.microsoft.com/office/powerpoint/2010/main" val="24803855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71414"/>
            <a:ext cx="8572560" cy="1071570"/>
          </a:xfrm>
        </p:spPr>
        <p:txBody>
          <a:bodyPr>
            <a:noAutofit/>
          </a:bodyPr>
          <a:lstStyle/>
          <a:p>
            <a:r>
              <a:rPr lang="nl-NL" dirty="0">
                <a:solidFill>
                  <a:srgbClr val="FF0000"/>
                </a:solidFill>
                <a:latin typeface="Arial" pitchFamily="34" charset="0"/>
                <a:cs typeface="Arial" pitchFamily="34" charset="0"/>
              </a:rPr>
              <a:t>Materiaal</a:t>
            </a:r>
            <a:r>
              <a:rPr lang="nl-NL" dirty="0">
                <a:solidFill>
                  <a:schemeClr val="tx1"/>
                </a:solidFill>
                <a:latin typeface="Arial" pitchFamily="34" charset="0"/>
                <a:cs typeface="Arial" pitchFamily="34" charset="0"/>
              </a:rPr>
              <a:t>: steen/marmer</a:t>
            </a:r>
          </a:p>
          <a:p>
            <a:endParaRPr lang="nl-NL" dirty="0">
              <a:solidFill>
                <a:schemeClr val="tx1"/>
              </a:solidFill>
              <a:latin typeface="Arial" pitchFamily="34" charset="0"/>
              <a:cs typeface="Arial" pitchFamily="34" charset="0"/>
            </a:endParaRPr>
          </a:p>
        </p:txBody>
      </p:sp>
      <p:sp>
        <p:nvSpPr>
          <p:cNvPr id="7" name="Tekstvak 6"/>
          <p:cNvSpPr txBox="1"/>
          <p:nvPr/>
        </p:nvSpPr>
        <p:spPr>
          <a:xfrm>
            <a:off x="285720" y="6143644"/>
            <a:ext cx="285752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err="1">
                <a:ln>
                  <a:noFill/>
                </a:ln>
                <a:solidFill>
                  <a:srgbClr val="C00000"/>
                </a:solidFill>
                <a:effectLst/>
                <a:uLnTx/>
                <a:uFillTx/>
              </a:rPr>
              <a:t>Brancusi</a:t>
            </a:r>
            <a:endParaRPr kumimoji="0" lang="nl-NL" sz="1800" b="0" i="0" u="none" strike="noStrike" kern="0" cap="none" spc="0" normalizeH="0" baseline="0" noProof="0" dirty="0">
              <a:ln>
                <a:noFill/>
              </a:ln>
              <a:solidFill>
                <a:srgbClr val="C00000"/>
              </a:solidFill>
              <a:effectLst/>
              <a:uLnTx/>
              <a:uFillTx/>
            </a:endParaRPr>
          </a:p>
        </p:txBody>
      </p:sp>
      <p:pic>
        <p:nvPicPr>
          <p:cNvPr id="63494" name="Picture 6" descr="http://augustinc.files.wordpress.com/2009/03/coloana-infinutului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158" y="714356"/>
            <a:ext cx="3590925" cy="5381625"/>
          </a:xfrm>
          <a:prstGeom prst="rect">
            <a:avLst/>
          </a:prstGeom>
          <a:noFill/>
        </p:spPr>
      </p:pic>
      <p:pic>
        <p:nvPicPr>
          <p:cNvPr id="64514" name="Picture 2" descr="http://www.lib.fit.edu/pubs/librarydisplays/arts/michelangelo_david_detai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6248" y="714356"/>
            <a:ext cx="4514850" cy="5381625"/>
          </a:xfrm>
          <a:prstGeom prst="rect">
            <a:avLst/>
          </a:prstGeom>
          <a:noFill/>
        </p:spPr>
      </p:pic>
      <p:sp>
        <p:nvSpPr>
          <p:cNvPr id="8" name="Tekstvak 7"/>
          <p:cNvSpPr txBox="1"/>
          <p:nvPr/>
        </p:nvSpPr>
        <p:spPr>
          <a:xfrm>
            <a:off x="5929322" y="6215082"/>
            <a:ext cx="2857520" cy="3693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err="1">
                <a:ln>
                  <a:noFill/>
                </a:ln>
                <a:solidFill>
                  <a:srgbClr val="C00000"/>
                </a:solidFill>
                <a:effectLst/>
                <a:uLnTx/>
                <a:uFillTx/>
              </a:rPr>
              <a:t>Michelangelo</a:t>
            </a:r>
            <a:endParaRPr kumimoji="0" lang="nl-NL" sz="1800" b="0" i="0" u="none" strike="noStrike" kern="0" cap="none" spc="0" normalizeH="0" baseline="0" noProof="0" dirty="0">
              <a:ln>
                <a:noFill/>
              </a:ln>
              <a:solidFill>
                <a:srgbClr val="C00000"/>
              </a:solidFill>
              <a:effectLst/>
              <a:uLnTx/>
              <a:uFillTx/>
            </a:endParaRPr>
          </a:p>
        </p:txBody>
      </p:sp>
      <p:sp>
        <p:nvSpPr>
          <p:cNvPr id="9" name="Tekstvak 8"/>
          <p:cNvSpPr txBox="1"/>
          <p:nvPr/>
        </p:nvSpPr>
        <p:spPr>
          <a:xfrm>
            <a:off x="3857620" y="6143644"/>
            <a:ext cx="1357322" cy="24622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rgbClr val="C00000"/>
                </a:solidFill>
                <a:effectLst/>
                <a:uLnTx/>
                <a:uFillTx/>
              </a:rPr>
              <a:t>Marmer</a:t>
            </a:r>
          </a:p>
        </p:txBody>
      </p:sp>
    </p:spTree>
    <p:extLst>
      <p:ext uri="{BB962C8B-B14F-4D97-AF65-F5344CB8AC3E}">
        <p14:creationId xmlns:p14="http://schemas.microsoft.com/office/powerpoint/2010/main" val="3417239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FFFF00"/>
          </a:solidFill>
        </p:spPr>
        <p:txBody>
          <a:bodyPr/>
          <a:lstStyle/>
          <a:p>
            <a:r>
              <a:rPr lang="nl-NL" dirty="0"/>
              <a:t>En nu </a:t>
            </a:r>
            <a:r>
              <a:rPr lang="nl-NL" b="1" dirty="0">
                <a:solidFill>
                  <a:srgbClr val="FF0000"/>
                </a:solidFill>
              </a:rPr>
              <a:t>de VORMGEVING</a:t>
            </a:r>
          </a:p>
        </p:txBody>
      </p:sp>
      <p:sp>
        <p:nvSpPr>
          <p:cNvPr id="3" name="Tijdelijke aanduiding voor inhoud 2"/>
          <p:cNvSpPr>
            <a:spLocks noGrp="1"/>
          </p:cNvSpPr>
          <p:nvPr>
            <p:ph idx="1"/>
          </p:nvPr>
        </p:nvSpPr>
        <p:spPr>
          <a:xfrm>
            <a:off x="539552" y="1772816"/>
            <a:ext cx="8229600" cy="3556992"/>
          </a:xfrm>
        </p:spPr>
        <p:txBody>
          <a:bodyPr/>
          <a:lstStyle/>
          <a:p>
            <a:pPr marL="0" indent="0" algn="ctr">
              <a:buNone/>
            </a:pPr>
            <a:r>
              <a:rPr lang="nl-NL" altLang="nl-NL" dirty="0">
                <a:latin typeface="Arial" panose="020B0604020202020204" pitchFamily="34" charset="0"/>
              </a:rPr>
              <a:t>Alles wat mensen maken geven ze een </a:t>
            </a:r>
            <a:r>
              <a:rPr lang="nl-NL" altLang="nl-NL" b="1" dirty="0">
                <a:latin typeface="Arial" panose="020B0604020202020204" pitchFamily="34" charset="0"/>
              </a:rPr>
              <a:t>vorm</a:t>
            </a:r>
            <a:r>
              <a:rPr lang="nl-NL" altLang="nl-NL" dirty="0">
                <a:latin typeface="Arial" panose="020B0604020202020204" pitchFamily="34" charset="0"/>
              </a:rPr>
              <a:t>, een </a:t>
            </a:r>
            <a:r>
              <a:rPr lang="nl-NL" altLang="nl-NL" b="1" dirty="0">
                <a:latin typeface="Arial" panose="020B0604020202020204" pitchFamily="34" charset="0"/>
              </a:rPr>
              <a:t>kleur</a:t>
            </a:r>
            <a:r>
              <a:rPr lang="nl-NL" altLang="nl-NL" dirty="0">
                <a:latin typeface="Arial" panose="020B0604020202020204" pitchFamily="34" charset="0"/>
              </a:rPr>
              <a:t> enz.</a:t>
            </a:r>
          </a:p>
          <a:p>
            <a:pPr marL="0" indent="0" algn="ctr">
              <a:buNone/>
            </a:pPr>
            <a:r>
              <a:rPr lang="nl-NL" altLang="nl-NL" dirty="0">
                <a:latin typeface="Arial" panose="020B0604020202020204" pitchFamily="34" charset="0"/>
              </a:rPr>
              <a:t> Ze werken met een </a:t>
            </a:r>
            <a:r>
              <a:rPr lang="nl-NL" altLang="nl-NL" b="1" dirty="0">
                <a:latin typeface="Arial" panose="020B0604020202020204" pitchFamily="34" charset="0"/>
              </a:rPr>
              <a:t>materiaal </a:t>
            </a:r>
            <a:r>
              <a:rPr lang="nl-NL" altLang="nl-NL" dirty="0">
                <a:latin typeface="Arial" panose="020B0604020202020204" pitchFamily="34" charset="0"/>
              </a:rPr>
              <a:t>en passen een </a:t>
            </a:r>
            <a:r>
              <a:rPr lang="nl-NL" altLang="nl-NL" b="1" dirty="0">
                <a:latin typeface="Arial" panose="020B0604020202020204" pitchFamily="34" charset="0"/>
              </a:rPr>
              <a:t>techniek</a:t>
            </a:r>
            <a:r>
              <a:rPr lang="nl-NL" altLang="nl-NL" dirty="0">
                <a:latin typeface="Arial" panose="020B0604020202020204" pitchFamily="34" charset="0"/>
              </a:rPr>
              <a:t> toe.</a:t>
            </a:r>
          </a:p>
          <a:p>
            <a:pPr marL="0" indent="0" algn="ctr">
              <a:buNone/>
            </a:pPr>
            <a:r>
              <a:rPr lang="nl-NL" altLang="nl-NL" dirty="0">
                <a:latin typeface="Arial" panose="020B0604020202020204" pitchFamily="34" charset="0"/>
              </a:rPr>
              <a:t>Al deze zaken bij elkaar noemen we </a:t>
            </a:r>
            <a:r>
              <a:rPr lang="nl-NL" altLang="nl-NL" b="1" dirty="0">
                <a:latin typeface="Arial" panose="020B0604020202020204" pitchFamily="34" charset="0"/>
              </a:rPr>
              <a:t>vormgeving.</a:t>
            </a:r>
            <a:endParaRPr lang="nl-NL" dirty="0"/>
          </a:p>
        </p:txBody>
      </p:sp>
      <p:sp>
        <p:nvSpPr>
          <p:cNvPr id="4" name="Tekstvak 3"/>
          <p:cNvSpPr txBox="1"/>
          <p:nvPr/>
        </p:nvSpPr>
        <p:spPr>
          <a:xfrm>
            <a:off x="539552" y="5589240"/>
            <a:ext cx="8352928" cy="584775"/>
          </a:xfrm>
          <a:prstGeom prst="rect">
            <a:avLst/>
          </a:prstGeom>
          <a:solidFill>
            <a:srgbClr val="FFFF00"/>
          </a:solidFill>
        </p:spPr>
        <p:txBody>
          <a:bodyPr wrap="square" rtlCol="0">
            <a:spAutoFit/>
          </a:bodyPr>
          <a:lstStyle/>
          <a:p>
            <a:r>
              <a:rPr lang="nl-NL" sz="3200" b="1" dirty="0"/>
              <a:t>Met andere woorden: HOE is het gemaakt?</a:t>
            </a:r>
          </a:p>
        </p:txBody>
      </p:sp>
    </p:spTree>
    <p:extLst>
      <p:ext uri="{BB962C8B-B14F-4D97-AF65-F5344CB8AC3E}">
        <p14:creationId xmlns:p14="http://schemas.microsoft.com/office/powerpoint/2010/main" val="6870188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71414"/>
            <a:ext cx="8572560" cy="1071570"/>
          </a:xfrm>
        </p:spPr>
        <p:txBody>
          <a:bodyPr>
            <a:noAutofit/>
          </a:bodyPr>
          <a:lstStyle/>
          <a:p>
            <a:r>
              <a:rPr lang="nl-NL" dirty="0">
                <a:solidFill>
                  <a:srgbClr val="FF0000"/>
                </a:solidFill>
                <a:latin typeface="Arial" pitchFamily="34" charset="0"/>
                <a:cs typeface="Arial" pitchFamily="34" charset="0"/>
              </a:rPr>
              <a:t>Materiaal</a:t>
            </a:r>
            <a:r>
              <a:rPr lang="nl-NL" dirty="0">
                <a:solidFill>
                  <a:schemeClr val="tx1"/>
                </a:solidFill>
                <a:latin typeface="Arial" pitchFamily="34" charset="0"/>
                <a:cs typeface="Arial" pitchFamily="34" charset="0"/>
              </a:rPr>
              <a:t>: </a:t>
            </a:r>
            <a:r>
              <a:rPr lang="nl-NL" dirty="0">
                <a:solidFill>
                  <a:schemeClr val="tx2">
                    <a:lumMod val="10000"/>
                  </a:schemeClr>
                </a:solidFill>
                <a:latin typeface="Arial" pitchFamily="34" charset="0"/>
                <a:cs typeface="Arial" pitchFamily="34" charset="0"/>
              </a:rPr>
              <a:t>marmer</a:t>
            </a:r>
            <a:endParaRPr lang="nl-NL" dirty="0">
              <a:solidFill>
                <a:srgbClr val="C00000"/>
              </a:solidFill>
              <a:latin typeface="Arial" pitchFamily="34" charset="0"/>
              <a:cs typeface="Arial" pitchFamily="34" charset="0"/>
            </a:endParaRPr>
          </a:p>
          <a:p>
            <a:endParaRPr lang="nl-NL" dirty="0">
              <a:solidFill>
                <a:schemeClr val="tx1"/>
              </a:solidFill>
              <a:latin typeface="Arial" pitchFamily="34" charset="0"/>
              <a:cs typeface="Arial" pitchFamily="34" charset="0"/>
            </a:endParaRPr>
          </a:p>
        </p:txBody>
      </p:sp>
      <p:pic>
        <p:nvPicPr>
          <p:cNvPr id="65538" name="Picture 2" descr="http://bp1.blogger.com/_xZSFNXh2CBM/R5Po6ucCoYI/AAAAAAAAB3I/XUW7flXb4Vs/s400/tombe+napoleon.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06444" y="678637"/>
            <a:ext cx="5851836" cy="5500726"/>
          </a:xfrm>
          <a:prstGeom prst="rect">
            <a:avLst/>
          </a:prstGeom>
          <a:noFill/>
        </p:spPr>
      </p:pic>
      <p:pic>
        <p:nvPicPr>
          <p:cNvPr id="65540" name="Picture 4" descr="http://www.jvisbeek.dds.nl/artikelen/napoleon-te-paard.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7224" y="785794"/>
            <a:ext cx="1856454" cy="2208203"/>
          </a:xfrm>
          <a:prstGeom prst="rect">
            <a:avLst/>
          </a:prstGeom>
          <a:noFill/>
        </p:spPr>
      </p:pic>
      <p:sp>
        <p:nvSpPr>
          <p:cNvPr id="10" name="Tekstvak 9"/>
          <p:cNvSpPr txBox="1"/>
          <p:nvPr/>
        </p:nvSpPr>
        <p:spPr>
          <a:xfrm>
            <a:off x="0" y="3429000"/>
            <a:ext cx="2857520" cy="1754326"/>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C00000"/>
                </a:solidFill>
                <a:effectLst/>
                <a:uLnTx/>
                <a:uFillTx/>
              </a:rPr>
              <a:t>Het graf van Napoleon werd gemaakt in de steen soort </a:t>
            </a:r>
            <a:r>
              <a:rPr lang="nl-NL" sz="3600" b="1" kern="0" dirty="0">
                <a:solidFill>
                  <a:srgbClr val="C00000"/>
                </a:solidFill>
              </a:rPr>
              <a:t>p</a:t>
            </a:r>
            <a:r>
              <a:rPr kumimoji="0" lang="nl-NL" sz="3600" b="1" i="0" u="none" strike="noStrike" kern="0" cap="none" spc="0" normalizeH="0" baseline="0" noProof="0" dirty="0" err="1">
                <a:ln>
                  <a:noFill/>
                </a:ln>
                <a:solidFill>
                  <a:srgbClr val="C00000"/>
                </a:solidFill>
                <a:effectLst/>
                <a:uLnTx/>
                <a:uFillTx/>
              </a:rPr>
              <a:t>orfier</a:t>
            </a:r>
            <a:r>
              <a:rPr kumimoji="0" lang="nl-NL" sz="3600" b="1" i="0" u="none" strike="noStrike" kern="0" cap="none" spc="0" normalizeH="0" baseline="0" noProof="0" dirty="0">
                <a:ln>
                  <a:noFill/>
                </a:ln>
                <a:solidFill>
                  <a:srgbClr val="C00000"/>
                </a:solidFill>
                <a:effectLst/>
                <a:uLnTx/>
                <a:uFillTx/>
              </a:rPr>
              <a: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rPr>
              <a:t>De hardste steensoort.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rPr>
              <a:t>Rood van kleur. Zeldzaam.</a:t>
            </a:r>
          </a:p>
        </p:txBody>
      </p:sp>
    </p:spTree>
    <p:extLst>
      <p:ext uri="{BB962C8B-B14F-4D97-AF65-F5344CB8AC3E}">
        <p14:creationId xmlns:p14="http://schemas.microsoft.com/office/powerpoint/2010/main" val="2044686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71414"/>
            <a:ext cx="8572560" cy="1071570"/>
          </a:xfrm>
        </p:spPr>
        <p:txBody>
          <a:bodyPr>
            <a:noAutofit/>
          </a:bodyPr>
          <a:lstStyle/>
          <a:p>
            <a:r>
              <a:rPr lang="nl-NL" dirty="0">
                <a:solidFill>
                  <a:srgbClr val="FF0000"/>
                </a:solidFill>
                <a:latin typeface="Arial" pitchFamily="34" charset="0"/>
                <a:cs typeface="Arial" pitchFamily="34" charset="0"/>
              </a:rPr>
              <a:t>Materiaal</a:t>
            </a:r>
            <a:r>
              <a:rPr lang="nl-NL" dirty="0">
                <a:solidFill>
                  <a:schemeClr val="tx1"/>
                </a:solidFill>
                <a:latin typeface="Arial" pitchFamily="34" charset="0"/>
                <a:cs typeface="Arial" pitchFamily="34" charset="0"/>
              </a:rPr>
              <a:t>: glas</a:t>
            </a:r>
          </a:p>
          <a:p>
            <a:endParaRPr lang="nl-NL" dirty="0">
              <a:solidFill>
                <a:schemeClr val="tx1"/>
              </a:solidFill>
              <a:latin typeface="Arial" pitchFamily="34" charset="0"/>
              <a:cs typeface="Arial" pitchFamily="34" charset="0"/>
            </a:endParaRPr>
          </a:p>
        </p:txBody>
      </p:sp>
      <p:sp>
        <p:nvSpPr>
          <p:cNvPr id="7" name="Tekstvak 6"/>
          <p:cNvSpPr txBox="1"/>
          <p:nvPr/>
        </p:nvSpPr>
        <p:spPr>
          <a:xfrm>
            <a:off x="285720" y="4357694"/>
            <a:ext cx="2857520"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rgbClr val="C00000"/>
                </a:solidFill>
                <a:effectLst/>
                <a:uLnTx/>
                <a:uFillTx/>
              </a:rPr>
              <a:t>Eigenschappen:</a:t>
            </a:r>
            <a:endParaRPr kumimoji="0" lang="nl-NL"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rPr>
              <a:t>-Zwaar</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rPr>
              <a:t>-Moeilijk te bewerken</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rPr>
              <a:t>-Glas in lood, snijden, beschilderen, branden, blazen in vloeibare vorm tot vaste vorm</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ysClr val="windowText" lastClr="000000"/>
              </a:solidFill>
              <a:effectLst/>
              <a:uLnTx/>
              <a:uFillTx/>
            </a:endParaRPr>
          </a:p>
        </p:txBody>
      </p:sp>
      <p:pic>
        <p:nvPicPr>
          <p:cNvPr id="66562" name="Picture 2" descr="http://www.johnswaghoven.nl/tl_files/images/Projecten/Glas.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5720" y="714356"/>
            <a:ext cx="4762500" cy="3571875"/>
          </a:xfrm>
          <a:prstGeom prst="rect">
            <a:avLst/>
          </a:prstGeom>
          <a:noFill/>
        </p:spPr>
      </p:pic>
      <p:pic>
        <p:nvPicPr>
          <p:cNvPr id="8" name="Afbeelding 7" descr="SDC1018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3504" y="714356"/>
            <a:ext cx="3571882" cy="4762509"/>
          </a:xfrm>
          <a:prstGeom prst="rect">
            <a:avLst/>
          </a:prstGeom>
        </p:spPr>
      </p:pic>
      <p:pic>
        <p:nvPicPr>
          <p:cNvPr id="66564" name="Picture 4" descr="http://www.guepard.nl/argeweb/downloads/glaskunst_6.jpg"/>
          <p:cNvPicPr>
            <a:picLocks noChangeAspect="1" noChangeArrowheads="1"/>
          </p:cNvPicPr>
          <p:nvPr/>
        </p:nvPicPr>
        <p:blipFill>
          <a:blip r:embed="rId4" cstate="print">
            <a:extLst>
              <a:ext uri="{28A0092B-C50C-407E-A947-70E740481C1C}">
                <a14:useLocalDpi xmlns:a14="http://schemas.microsoft.com/office/drawing/2010/main"/>
              </a:ext>
            </a:extLst>
          </a:blip>
          <a:srcRect l="27273" r="29090"/>
          <a:stretch>
            <a:fillRect/>
          </a:stretch>
        </p:blipFill>
        <p:spPr bwMode="auto">
          <a:xfrm>
            <a:off x="4143372" y="3857628"/>
            <a:ext cx="1143008" cy="2619375"/>
          </a:xfrm>
          <a:prstGeom prst="rect">
            <a:avLst/>
          </a:prstGeom>
          <a:noFill/>
        </p:spPr>
      </p:pic>
    </p:spTree>
    <p:extLst>
      <p:ext uri="{BB962C8B-B14F-4D97-AF65-F5344CB8AC3E}">
        <p14:creationId xmlns:p14="http://schemas.microsoft.com/office/powerpoint/2010/main" val="38015713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solidFill>
                  <a:srgbClr val="FF0000"/>
                </a:solidFill>
                <a:latin typeface="Arial Black" pitchFamily="34" charset="0"/>
              </a:rPr>
              <a:t>Beeldaspecten:</a:t>
            </a:r>
            <a:endParaRPr lang="nl-NL" dirty="0"/>
          </a:p>
        </p:txBody>
      </p:sp>
      <p:sp>
        <p:nvSpPr>
          <p:cNvPr id="3" name="Content Placeholder 2"/>
          <p:cNvSpPr>
            <a:spLocks noGrp="1"/>
          </p:cNvSpPr>
          <p:nvPr>
            <p:ph idx="1"/>
          </p:nvPr>
        </p:nvSpPr>
        <p:spPr>
          <a:xfrm>
            <a:off x="457200" y="1844824"/>
            <a:ext cx="8229600" cy="4281339"/>
          </a:xfrm>
        </p:spPr>
        <p:txBody>
          <a:bodyPr/>
          <a:lstStyle/>
          <a:p>
            <a:pPr marL="0" indent="0" algn="ctr">
              <a:buNone/>
            </a:pPr>
            <a:r>
              <a:rPr lang="nl-NL" dirty="0">
                <a:solidFill>
                  <a:srgbClr val="FF0000"/>
                </a:solidFill>
              </a:rPr>
              <a:t>Formaat</a:t>
            </a:r>
          </a:p>
          <a:p>
            <a:endParaRPr lang="nl-NL" dirty="0"/>
          </a:p>
        </p:txBody>
      </p:sp>
    </p:spTree>
    <p:extLst>
      <p:ext uri="{BB962C8B-B14F-4D97-AF65-F5344CB8AC3E}">
        <p14:creationId xmlns:p14="http://schemas.microsoft.com/office/powerpoint/2010/main" val="34586611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Wat zegt het </a:t>
            </a:r>
            <a:r>
              <a:rPr lang="nl-NL" dirty="0">
                <a:solidFill>
                  <a:srgbClr val="FF0000"/>
                </a:solidFill>
              </a:rPr>
              <a:t>formaat</a:t>
            </a:r>
            <a:r>
              <a:rPr lang="nl-NL" dirty="0"/>
              <a:t> over het kunstwerk?</a:t>
            </a:r>
          </a:p>
        </p:txBody>
      </p:sp>
      <p:pic>
        <p:nvPicPr>
          <p:cNvPr id="86018" name="Picture 2" descr="Gerelateerde afbeelding"/>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406008" y="1844824"/>
            <a:ext cx="3312368" cy="4617665"/>
          </a:xfrm>
          <a:prstGeom prst="rect">
            <a:avLst/>
          </a:prstGeom>
          <a:noFill/>
          <a:extLst>
            <a:ext uri="{909E8E84-426E-40DD-AFC4-6F175D3DCCD1}">
              <a14:hiddenFill xmlns:a14="http://schemas.microsoft.com/office/drawing/2010/main">
                <a:solidFill>
                  <a:srgbClr val="FFFFFF"/>
                </a:solidFill>
              </a14:hiddenFill>
            </a:ext>
          </a:extLst>
        </p:spPr>
      </p:pic>
      <p:pic>
        <p:nvPicPr>
          <p:cNvPr id="86020" name="Picture 4" descr="Afbeeldingsresultaat voor formaat beeldaspec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3400" y="1844824"/>
            <a:ext cx="4724028" cy="3149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7065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Vervreemdend formaat</a:t>
            </a:r>
          </a:p>
        </p:txBody>
      </p:sp>
      <p:pic>
        <p:nvPicPr>
          <p:cNvPr id="91138" name="Picture 2" descr="Afbeeldingsresultaat voor pop art blow up"/>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57200" y="1399734"/>
            <a:ext cx="7992888" cy="51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59295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FFFF00"/>
          </a:solidFill>
          <a:ln>
            <a:solidFill>
              <a:schemeClr val="tx1"/>
            </a:solidFill>
          </a:ln>
        </p:spPr>
        <p:txBody>
          <a:bodyPr/>
          <a:lstStyle/>
          <a:p>
            <a:r>
              <a:rPr lang="nl-NL" dirty="0">
                <a:latin typeface="Arial" panose="020B0604020202020204" pitchFamily="34" charset="0"/>
                <a:cs typeface="Arial" panose="020B0604020202020204" pitchFamily="34" charset="0"/>
              </a:rPr>
              <a:t>Dus de vormgeving</a:t>
            </a:r>
          </a:p>
        </p:txBody>
      </p:sp>
      <p:sp>
        <p:nvSpPr>
          <p:cNvPr id="3" name="Tijdelijke aanduiding voor inhoud 2"/>
          <p:cNvSpPr>
            <a:spLocks noGrp="1"/>
          </p:cNvSpPr>
          <p:nvPr>
            <p:ph idx="1"/>
          </p:nvPr>
        </p:nvSpPr>
        <p:spPr/>
        <p:txBody>
          <a:bodyPr>
            <a:normAutofit fontScale="92500" lnSpcReduction="10000"/>
          </a:bodyPr>
          <a:lstStyle/>
          <a:p>
            <a:endParaRPr lang="nl-NL" dirty="0"/>
          </a:p>
          <a:p>
            <a:pPr marL="0" indent="0" algn="ctr">
              <a:buNone/>
            </a:pPr>
            <a:r>
              <a:rPr lang="nl-NL" sz="11800" dirty="0">
                <a:solidFill>
                  <a:srgbClr val="FF0000"/>
                </a:solidFill>
                <a:latin typeface="Arial" panose="020B0604020202020204" pitchFamily="34" charset="0"/>
                <a:cs typeface="Arial" panose="020B0604020202020204" pitchFamily="34" charset="0"/>
              </a:rPr>
              <a:t>Hoe </a:t>
            </a:r>
            <a:r>
              <a:rPr lang="nl-NL" sz="11800" dirty="0">
                <a:latin typeface="Arial" panose="020B0604020202020204" pitchFamily="34" charset="0"/>
                <a:cs typeface="Arial" panose="020B0604020202020204" pitchFamily="34" charset="0"/>
              </a:rPr>
              <a:t>is het gemaakt?</a:t>
            </a:r>
          </a:p>
          <a:p>
            <a:pPr marL="0" indent="0" algn="ctr">
              <a:buNone/>
            </a:pPr>
            <a:r>
              <a:rPr lang="nl-NL" sz="2600" dirty="0">
                <a:latin typeface="Arial" panose="020B0604020202020204" pitchFamily="34" charset="0"/>
                <a:cs typeface="Arial" panose="020B0604020202020204" pitchFamily="34" charset="0"/>
              </a:rPr>
              <a:t>(Oefenen maar!)</a:t>
            </a:r>
          </a:p>
        </p:txBody>
      </p:sp>
    </p:spTree>
    <p:extLst>
      <p:ext uri="{BB962C8B-B14F-4D97-AF65-F5344CB8AC3E}">
        <p14:creationId xmlns:p14="http://schemas.microsoft.com/office/powerpoint/2010/main" val="3166857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521" y="476672"/>
            <a:ext cx="4599052" cy="5832648"/>
          </a:xfrm>
          <a:prstGeom prst="rect">
            <a:avLst/>
          </a:prstGeom>
        </p:spPr>
      </p:pic>
      <p:pic>
        <p:nvPicPr>
          <p:cNvPr id="6" name="Afbeelding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04047" y="476672"/>
            <a:ext cx="3960441" cy="5832648"/>
          </a:xfrm>
          <a:prstGeom prst="rect">
            <a:avLst/>
          </a:prstGeom>
        </p:spPr>
      </p:pic>
      <p:sp>
        <p:nvSpPr>
          <p:cNvPr id="16" name="Rectangle 15"/>
          <p:cNvSpPr/>
          <p:nvPr/>
        </p:nvSpPr>
        <p:spPr>
          <a:xfrm>
            <a:off x="539552" y="5949280"/>
            <a:ext cx="8064896" cy="28803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b="1" dirty="0">
                <a:solidFill>
                  <a:schemeClr val="tx1"/>
                </a:solidFill>
                <a:latin typeface="Arial" pitchFamily="34" charset="0"/>
                <a:cs typeface="Arial" pitchFamily="34" charset="0"/>
              </a:rPr>
              <a:t>Vormgeving: Welk beeldaspect is bij beide kunstenaars belangrijk? </a:t>
            </a:r>
            <a:r>
              <a:rPr lang="nl-NL" sz="1400" b="1" dirty="0">
                <a:solidFill>
                  <a:srgbClr val="00B0F0"/>
                </a:solidFill>
                <a:latin typeface="Arial" pitchFamily="34" charset="0"/>
                <a:cs typeface="Arial" pitchFamily="34" charset="0"/>
              </a:rPr>
              <a:t>Hoe </a:t>
            </a:r>
            <a:r>
              <a:rPr lang="nl-NL" sz="1400" b="1" dirty="0">
                <a:solidFill>
                  <a:schemeClr val="tx1"/>
                </a:solidFill>
                <a:latin typeface="Arial" pitchFamily="34" charset="0"/>
                <a:cs typeface="Arial" pitchFamily="34" charset="0"/>
              </a:rPr>
              <a:t>is dat gedaan?  </a:t>
            </a:r>
          </a:p>
        </p:txBody>
      </p:sp>
      <p:sp>
        <p:nvSpPr>
          <p:cNvPr id="5" name="Rechthoek 4"/>
          <p:cNvSpPr/>
          <p:nvPr/>
        </p:nvSpPr>
        <p:spPr>
          <a:xfrm>
            <a:off x="3430579" y="260648"/>
            <a:ext cx="2795736" cy="43204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latin typeface="Arial" panose="020B0604020202020204" pitchFamily="34" charset="0"/>
                <a:cs typeface="Arial" panose="020B0604020202020204" pitchFamily="34" charset="0"/>
              </a:rPr>
              <a:t>Streetart</a:t>
            </a:r>
            <a:r>
              <a:rPr lang="nl-NL" dirty="0">
                <a:solidFill>
                  <a:schemeClr val="tx1"/>
                </a:solidFill>
                <a:latin typeface="Arial" panose="020B0604020202020204" pitchFamily="34" charset="0"/>
                <a:cs typeface="Arial" panose="020B0604020202020204" pitchFamily="34" charset="0"/>
              </a:rPr>
              <a:t> 1: Hoogtevrees </a:t>
            </a:r>
          </a:p>
        </p:txBody>
      </p:sp>
    </p:spTree>
    <p:extLst>
      <p:ext uri="{BB962C8B-B14F-4D97-AF65-F5344CB8AC3E}">
        <p14:creationId xmlns:p14="http://schemas.microsoft.com/office/powerpoint/2010/main" val="362238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6612" y="605768"/>
            <a:ext cx="3991372" cy="5699782"/>
          </a:xfrm>
          <a:prstGeom prst="rect">
            <a:avLst/>
          </a:prstGeom>
        </p:spPr>
      </p:pic>
      <p:pic>
        <p:nvPicPr>
          <p:cNvPr id="6" name="Afbeelding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6016" y="605768"/>
            <a:ext cx="3991372" cy="5699782"/>
          </a:xfrm>
          <a:prstGeom prst="rect">
            <a:avLst/>
          </a:prstGeom>
        </p:spPr>
      </p:pic>
      <p:sp>
        <p:nvSpPr>
          <p:cNvPr id="5" name="Rechthoek 4"/>
          <p:cNvSpPr/>
          <p:nvPr/>
        </p:nvSpPr>
        <p:spPr>
          <a:xfrm>
            <a:off x="2947806" y="389744"/>
            <a:ext cx="3248389" cy="43204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latin typeface="Arial" panose="020B0604020202020204" pitchFamily="34" charset="0"/>
                <a:cs typeface="Arial" panose="020B0604020202020204" pitchFamily="34" charset="0"/>
              </a:rPr>
              <a:t>Streetart</a:t>
            </a:r>
            <a:r>
              <a:rPr lang="nl-NL" dirty="0">
                <a:solidFill>
                  <a:schemeClr val="tx1"/>
                </a:solidFill>
                <a:latin typeface="Arial" panose="020B0604020202020204" pitchFamily="34" charset="0"/>
                <a:cs typeface="Arial" panose="020B0604020202020204" pitchFamily="34" charset="0"/>
              </a:rPr>
              <a:t> 2: Ergens gat in zien</a:t>
            </a:r>
          </a:p>
        </p:txBody>
      </p:sp>
      <p:sp>
        <p:nvSpPr>
          <p:cNvPr id="16" name="Rectangle 15"/>
          <p:cNvSpPr/>
          <p:nvPr/>
        </p:nvSpPr>
        <p:spPr>
          <a:xfrm>
            <a:off x="539552" y="5949280"/>
            <a:ext cx="8064896" cy="28803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b="1" dirty="0">
                <a:solidFill>
                  <a:schemeClr val="tx1"/>
                </a:solidFill>
                <a:latin typeface="Arial" pitchFamily="34" charset="0"/>
                <a:cs typeface="Arial" pitchFamily="34" charset="0"/>
              </a:rPr>
              <a:t>Vormgeving: Welk beeldaspect is bij beide kunstenaars belangrijk? </a:t>
            </a:r>
            <a:r>
              <a:rPr lang="nl-NL" sz="1400" b="1" dirty="0">
                <a:solidFill>
                  <a:srgbClr val="00B0F0"/>
                </a:solidFill>
                <a:latin typeface="Arial" pitchFamily="34" charset="0"/>
                <a:cs typeface="Arial" pitchFamily="34" charset="0"/>
              </a:rPr>
              <a:t>Hoe </a:t>
            </a:r>
            <a:r>
              <a:rPr lang="nl-NL" sz="1400" b="1" dirty="0">
                <a:solidFill>
                  <a:schemeClr val="tx1"/>
                </a:solidFill>
                <a:latin typeface="Arial" pitchFamily="34" charset="0"/>
                <a:cs typeface="Arial" pitchFamily="34" charset="0"/>
              </a:rPr>
              <a:t>is dat gedaan?  </a:t>
            </a:r>
          </a:p>
        </p:txBody>
      </p:sp>
    </p:spTree>
    <p:extLst>
      <p:ext uri="{BB962C8B-B14F-4D97-AF65-F5344CB8AC3E}">
        <p14:creationId xmlns:p14="http://schemas.microsoft.com/office/powerpoint/2010/main" val="233976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3">
            <a:extLst>
              <a:ext uri="{28A0092B-C50C-407E-A947-70E740481C1C}">
                <a14:useLocalDpi xmlns:a14="http://schemas.microsoft.com/office/drawing/2010/main"/>
              </a:ext>
            </a:extLst>
          </a:blip>
          <a:srcRect l="5113" r="12201" b="10757"/>
          <a:stretch/>
        </p:blipFill>
        <p:spPr>
          <a:xfrm>
            <a:off x="107504" y="620688"/>
            <a:ext cx="4320480" cy="5688632"/>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44008" y="620688"/>
            <a:ext cx="4499992" cy="5688632"/>
          </a:xfrm>
          <a:prstGeom prst="rect">
            <a:avLst/>
          </a:prstGeom>
        </p:spPr>
      </p:pic>
      <p:sp>
        <p:nvSpPr>
          <p:cNvPr id="16" name="Rectangle 15"/>
          <p:cNvSpPr/>
          <p:nvPr/>
        </p:nvSpPr>
        <p:spPr>
          <a:xfrm>
            <a:off x="467544" y="5949280"/>
            <a:ext cx="8136904" cy="28803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b="1" dirty="0">
                <a:solidFill>
                  <a:schemeClr val="tx1"/>
                </a:solidFill>
                <a:latin typeface="Arial" pitchFamily="34" charset="0"/>
                <a:cs typeface="Arial" pitchFamily="34" charset="0"/>
              </a:rPr>
              <a:t>Vormgeving: Welk beeldaspect is bij beide kunstenaar belangrijk? </a:t>
            </a:r>
            <a:r>
              <a:rPr lang="nl-NL" sz="1400" b="1" dirty="0">
                <a:solidFill>
                  <a:srgbClr val="00B0F0"/>
                </a:solidFill>
                <a:latin typeface="Arial" pitchFamily="34" charset="0"/>
                <a:cs typeface="Arial" pitchFamily="34" charset="0"/>
              </a:rPr>
              <a:t>Hoe </a:t>
            </a:r>
            <a:r>
              <a:rPr lang="nl-NL" sz="1400" b="1" dirty="0">
                <a:solidFill>
                  <a:schemeClr val="tx1"/>
                </a:solidFill>
                <a:latin typeface="Arial" pitchFamily="34" charset="0"/>
                <a:cs typeface="Arial" pitchFamily="34" charset="0"/>
              </a:rPr>
              <a:t>is dat gedaan?  </a:t>
            </a:r>
          </a:p>
        </p:txBody>
      </p:sp>
      <p:sp>
        <p:nvSpPr>
          <p:cNvPr id="5" name="Rechthoek 4"/>
          <p:cNvSpPr/>
          <p:nvPr/>
        </p:nvSpPr>
        <p:spPr>
          <a:xfrm>
            <a:off x="3119321" y="378768"/>
            <a:ext cx="2736304" cy="43204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latin typeface="Arial" panose="020B0604020202020204" pitchFamily="34" charset="0"/>
                <a:cs typeface="Arial" panose="020B0604020202020204" pitchFamily="34" charset="0"/>
              </a:rPr>
              <a:t>Streetart</a:t>
            </a:r>
            <a:r>
              <a:rPr lang="nl-NL" dirty="0">
                <a:solidFill>
                  <a:schemeClr val="tx1"/>
                </a:solidFill>
                <a:latin typeface="Arial" panose="020B0604020202020204" pitchFamily="34" charset="0"/>
                <a:cs typeface="Arial" panose="020B0604020202020204" pitchFamily="34" charset="0"/>
              </a:rPr>
              <a:t> 3: Blokkendoos </a:t>
            </a:r>
          </a:p>
        </p:txBody>
      </p:sp>
    </p:spTree>
    <p:extLst>
      <p:ext uri="{BB962C8B-B14F-4D97-AF65-F5344CB8AC3E}">
        <p14:creationId xmlns:p14="http://schemas.microsoft.com/office/powerpoint/2010/main" val="56891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3728" y="855713"/>
            <a:ext cx="5112568" cy="4857058"/>
          </a:xfrm>
          <a:prstGeom prst="rect">
            <a:avLst/>
          </a:prstGeom>
        </p:spPr>
      </p:pic>
      <p:sp>
        <p:nvSpPr>
          <p:cNvPr id="16" name="Rectangle 15"/>
          <p:cNvSpPr/>
          <p:nvPr/>
        </p:nvSpPr>
        <p:spPr>
          <a:xfrm>
            <a:off x="539552" y="5949280"/>
            <a:ext cx="8064896" cy="28803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b="1" dirty="0">
                <a:solidFill>
                  <a:schemeClr val="tx1"/>
                </a:solidFill>
                <a:latin typeface="Arial" pitchFamily="34" charset="0"/>
                <a:cs typeface="Arial" pitchFamily="34" charset="0"/>
              </a:rPr>
              <a:t>Vormgeving: Welk beeldaspect is bij deze kunstenaar belangrijk? </a:t>
            </a:r>
            <a:r>
              <a:rPr lang="nl-NL" sz="1400" b="1" dirty="0">
                <a:solidFill>
                  <a:srgbClr val="00B0F0"/>
                </a:solidFill>
                <a:latin typeface="Arial" pitchFamily="34" charset="0"/>
                <a:cs typeface="Arial" pitchFamily="34" charset="0"/>
              </a:rPr>
              <a:t>Hoe </a:t>
            </a:r>
            <a:r>
              <a:rPr lang="nl-NL" sz="1400" b="1" dirty="0">
                <a:solidFill>
                  <a:schemeClr val="tx1"/>
                </a:solidFill>
                <a:latin typeface="Arial" pitchFamily="34" charset="0"/>
                <a:cs typeface="Arial" pitchFamily="34" charset="0"/>
              </a:rPr>
              <a:t>is dat gedaan?  </a:t>
            </a:r>
          </a:p>
        </p:txBody>
      </p:sp>
      <p:sp>
        <p:nvSpPr>
          <p:cNvPr id="5" name="Rechthoek 4"/>
          <p:cNvSpPr/>
          <p:nvPr/>
        </p:nvSpPr>
        <p:spPr>
          <a:xfrm>
            <a:off x="3017704" y="195054"/>
            <a:ext cx="2964577" cy="43204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latin typeface="Arial" panose="020B0604020202020204" pitchFamily="34" charset="0"/>
                <a:cs typeface="Arial" panose="020B0604020202020204" pitchFamily="34" charset="0"/>
              </a:rPr>
              <a:t>Streetart</a:t>
            </a:r>
            <a:r>
              <a:rPr lang="nl-NL" dirty="0">
                <a:solidFill>
                  <a:schemeClr val="tx1"/>
                </a:solidFill>
                <a:latin typeface="Arial" panose="020B0604020202020204" pitchFamily="34" charset="0"/>
                <a:cs typeface="Arial" panose="020B0604020202020204" pitchFamily="34" charset="0"/>
              </a:rPr>
              <a:t> 4: Grauwe stad </a:t>
            </a:r>
          </a:p>
        </p:txBody>
      </p:sp>
    </p:spTree>
    <p:extLst>
      <p:ext uri="{BB962C8B-B14F-4D97-AF65-F5344CB8AC3E}">
        <p14:creationId xmlns:p14="http://schemas.microsoft.com/office/powerpoint/2010/main" val="353783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FFFF00"/>
          </a:solidFill>
          <a:ln>
            <a:solidFill>
              <a:schemeClr val="tx1"/>
            </a:solidFill>
          </a:ln>
        </p:spPr>
        <p:txBody>
          <a:bodyPr/>
          <a:lstStyle/>
          <a:p>
            <a:r>
              <a:rPr lang="nl-NL" dirty="0">
                <a:latin typeface="Arial" panose="020B0604020202020204" pitchFamily="34" charset="0"/>
                <a:cs typeface="Arial" panose="020B0604020202020204" pitchFamily="34" charset="0"/>
              </a:rPr>
              <a:t>Twee manieren van kijken:</a:t>
            </a:r>
          </a:p>
        </p:txBody>
      </p:sp>
      <p:sp>
        <p:nvSpPr>
          <p:cNvPr id="3" name="Tijdelijke aanduiding voor inhoud 2"/>
          <p:cNvSpPr>
            <a:spLocks noGrp="1"/>
          </p:cNvSpPr>
          <p:nvPr>
            <p:ph idx="1"/>
          </p:nvPr>
        </p:nvSpPr>
        <p:spPr/>
        <p:txBody>
          <a:bodyPr>
            <a:normAutofit fontScale="85000" lnSpcReduction="20000"/>
          </a:bodyPr>
          <a:lstStyle/>
          <a:p>
            <a:endParaRPr lang="nl-NL" dirty="0">
              <a:latin typeface="Arial" panose="020B0604020202020204" pitchFamily="34" charset="0"/>
              <a:cs typeface="Arial" panose="020B0604020202020204" pitchFamily="34" charset="0"/>
            </a:endParaRPr>
          </a:p>
          <a:p>
            <a:pPr marL="0" indent="0">
              <a:buNone/>
            </a:pPr>
            <a:r>
              <a:rPr lang="nl-NL" b="1" dirty="0">
                <a:latin typeface="Arial" panose="020B0604020202020204" pitchFamily="34" charset="0"/>
                <a:cs typeface="Arial" panose="020B0604020202020204" pitchFamily="34" charset="0"/>
              </a:rPr>
              <a:t>Voorstelling</a:t>
            </a:r>
            <a:r>
              <a:rPr lang="nl-NL" dirty="0">
                <a:latin typeface="Arial" panose="020B0604020202020204" pitchFamily="34" charset="0"/>
                <a:cs typeface="Arial" panose="020B0604020202020204" pitchFamily="34" charset="0"/>
              </a:rPr>
              <a:t> = </a:t>
            </a:r>
            <a:r>
              <a:rPr lang="nl-NL" dirty="0">
                <a:solidFill>
                  <a:srgbClr val="00B050"/>
                </a:solidFill>
                <a:latin typeface="Arial" panose="020B0604020202020204" pitchFamily="34" charset="0"/>
                <a:cs typeface="Arial" panose="020B0604020202020204" pitchFamily="34" charset="0"/>
              </a:rPr>
              <a:t>wat</a:t>
            </a:r>
            <a:r>
              <a:rPr lang="nl-NL" dirty="0">
                <a:latin typeface="Arial" panose="020B0604020202020204" pitchFamily="34" charset="0"/>
                <a:cs typeface="Arial" panose="020B0604020202020204" pitchFamily="34" charset="0"/>
              </a:rPr>
              <a:t> ik zie (wat kan ik herkennen).</a:t>
            </a:r>
          </a:p>
          <a:p>
            <a:pPr marL="0" indent="0">
              <a:buNone/>
            </a:pPr>
            <a:r>
              <a:rPr lang="nl-NL" dirty="0">
                <a:latin typeface="Arial" panose="020B0604020202020204" pitchFamily="34" charset="0"/>
                <a:cs typeface="Arial" panose="020B0604020202020204" pitchFamily="34" charset="0"/>
              </a:rPr>
              <a:t>---------------------------------------------------------------</a:t>
            </a:r>
          </a:p>
          <a:p>
            <a:pPr marL="0" indent="0">
              <a:buNone/>
            </a:pPr>
            <a:r>
              <a:rPr lang="nl-NL" b="1" dirty="0">
                <a:latin typeface="Arial" panose="020B0604020202020204" pitchFamily="34" charset="0"/>
                <a:cs typeface="Arial" panose="020B0604020202020204" pitchFamily="34" charset="0"/>
              </a:rPr>
              <a:t>Vormgeving</a:t>
            </a:r>
            <a:r>
              <a:rPr lang="nl-NL" dirty="0">
                <a:latin typeface="Arial" panose="020B0604020202020204" pitchFamily="34" charset="0"/>
                <a:cs typeface="Arial" panose="020B0604020202020204" pitchFamily="34" charset="0"/>
              </a:rPr>
              <a:t> = </a:t>
            </a:r>
            <a:r>
              <a:rPr lang="nl-NL" dirty="0">
                <a:solidFill>
                  <a:srgbClr val="00B0F0"/>
                </a:solidFill>
                <a:latin typeface="Arial" panose="020B0604020202020204" pitchFamily="34" charset="0"/>
                <a:cs typeface="Arial" panose="020B0604020202020204" pitchFamily="34" charset="0"/>
              </a:rPr>
              <a:t>hoe</a:t>
            </a:r>
            <a:r>
              <a:rPr lang="nl-NL" dirty="0">
                <a:latin typeface="Arial" panose="020B0604020202020204" pitchFamily="34" charset="0"/>
                <a:cs typeface="Arial" panose="020B0604020202020204" pitchFamily="34" charset="0"/>
              </a:rPr>
              <a:t> ik het (beeld) zie.</a:t>
            </a:r>
          </a:p>
          <a:p>
            <a:pPr marL="0" indent="0">
              <a:buNone/>
            </a:pPr>
            <a:endParaRPr lang="nl-NL" dirty="0">
              <a:latin typeface="Arial" panose="020B0604020202020204" pitchFamily="34" charset="0"/>
              <a:cs typeface="Arial" panose="020B0604020202020204" pitchFamily="34" charset="0"/>
            </a:endParaRPr>
          </a:p>
          <a:p>
            <a:r>
              <a:rPr lang="nl-NL" i="1" dirty="0">
                <a:latin typeface="Arial" panose="020B0604020202020204" pitchFamily="34" charset="0"/>
                <a:cs typeface="Arial" panose="020B0604020202020204" pitchFamily="34" charset="0"/>
              </a:rPr>
              <a:t>Het </a:t>
            </a:r>
            <a:r>
              <a:rPr lang="nl-NL" b="1" i="1" dirty="0">
                <a:latin typeface="Arial" panose="020B0604020202020204" pitchFamily="34" charset="0"/>
                <a:cs typeface="Arial" panose="020B0604020202020204" pitchFamily="34" charset="0"/>
              </a:rPr>
              <a:t>beeld splits ik in aspecten </a:t>
            </a:r>
            <a:r>
              <a:rPr lang="nl-NL" i="1" dirty="0">
                <a:latin typeface="Arial" panose="020B0604020202020204" pitchFamily="34" charset="0"/>
                <a:cs typeface="Arial" panose="020B0604020202020204" pitchFamily="34" charset="0"/>
              </a:rPr>
              <a:t>(delen).</a:t>
            </a:r>
          </a:p>
          <a:p>
            <a:r>
              <a:rPr lang="nl-NL" i="1" dirty="0">
                <a:latin typeface="Arial" panose="020B0604020202020204" pitchFamily="34" charset="0"/>
                <a:cs typeface="Arial" panose="020B0604020202020204" pitchFamily="34" charset="0"/>
              </a:rPr>
              <a:t>Ook wel </a:t>
            </a:r>
            <a:r>
              <a:rPr lang="nl-NL" b="1" i="1" dirty="0">
                <a:solidFill>
                  <a:srgbClr val="FF0000"/>
                </a:solidFill>
                <a:latin typeface="Arial" panose="020B0604020202020204" pitchFamily="34" charset="0"/>
                <a:cs typeface="Arial" panose="020B0604020202020204" pitchFamily="34" charset="0"/>
              </a:rPr>
              <a:t>beeld aspecten </a:t>
            </a:r>
            <a:r>
              <a:rPr lang="nl-NL" i="1" dirty="0">
                <a:latin typeface="Arial" panose="020B0604020202020204" pitchFamily="34" charset="0"/>
                <a:cs typeface="Arial" panose="020B0604020202020204" pitchFamily="34" charset="0"/>
              </a:rPr>
              <a:t>genoemd.</a:t>
            </a:r>
          </a:p>
          <a:p>
            <a:endParaRPr lang="nl-NL" i="1" dirty="0">
              <a:latin typeface="Arial" panose="020B0604020202020204" pitchFamily="34" charset="0"/>
              <a:cs typeface="Arial" panose="020B0604020202020204" pitchFamily="34" charset="0"/>
            </a:endParaRPr>
          </a:p>
          <a:p>
            <a:pPr marL="0" indent="0" algn="ctr">
              <a:buNone/>
            </a:pPr>
            <a:r>
              <a:rPr lang="nl-NL" dirty="0"/>
              <a:t>Zie ik het? Snap ik het? </a:t>
            </a:r>
          </a:p>
          <a:p>
            <a:pPr marL="0" indent="0">
              <a:buNone/>
            </a:pPr>
            <a:r>
              <a:rPr lang="nl-NL" sz="4400" dirty="0">
                <a:latin typeface="Arial" panose="020B0604020202020204" pitchFamily="34" charset="0"/>
                <a:cs typeface="Arial" panose="020B0604020202020204" pitchFamily="34" charset="0"/>
              </a:rPr>
              <a:t>&gt; </a:t>
            </a:r>
            <a:r>
              <a:rPr lang="nl-NL" sz="4400" dirty="0">
                <a:solidFill>
                  <a:srgbClr val="00B050"/>
                </a:solidFill>
                <a:latin typeface="Arial" panose="020B0604020202020204" pitchFamily="34" charset="0"/>
                <a:cs typeface="Arial" panose="020B0604020202020204" pitchFamily="34" charset="0"/>
              </a:rPr>
              <a:t>Wat</a:t>
            </a:r>
            <a:r>
              <a:rPr lang="nl-NL" sz="4400" dirty="0">
                <a:latin typeface="Arial" panose="020B0604020202020204" pitchFamily="34" charset="0"/>
                <a:cs typeface="Arial" panose="020B0604020202020204" pitchFamily="34" charset="0"/>
              </a:rPr>
              <a:t> + </a:t>
            </a:r>
            <a:r>
              <a:rPr lang="nl-NL" sz="4400" dirty="0">
                <a:solidFill>
                  <a:srgbClr val="00B0F0"/>
                </a:solidFill>
                <a:latin typeface="Arial" panose="020B0604020202020204" pitchFamily="34" charset="0"/>
                <a:cs typeface="Arial" panose="020B0604020202020204" pitchFamily="34" charset="0"/>
              </a:rPr>
              <a:t>hoe</a:t>
            </a:r>
            <a:r>
              <a:rPr lang="nl-NL" sz="4400" dirty="0">
                <a:latin typeface="Arial" panose="020B0604020202020204" pitchFamily="34" charset="0"/>
                <a:cs typeface="Arial" panose="020B0604020202020204" pitchFamily="34" charset="0"/>
              </a:rPr>
              <a:t> = </a:t>
            </a:r>
            <a:r>
              <a:rPr lang="nl-NL" sz="4400" u="sng" dirty="0">
                <a:latin typeface="Arial" panose="020B0604020202020204" pitchFamily="34" charset="0"/>
                <a:cs typeface="Arial" panose="020B0604020202020204" pitchFamily="34" charset="0"/>
              </a:rPr>
              <a:t>ik snap wat ik zie!</a:t>
            </a:r>
          </a:p>
          <a:p>
            <a:endParaRPr lang="nl-NL" dirty="0"/>
          </a:p>
        </p:txBody>
      </p:sp>
    </p:spTree>
    <p:extLst>
      <p:ext uri="{BB962C8B-B14F-4D97-AF65-F5344CB8AC3E}">
        <p14:creationId xmlns:p14="http://schemas.microsoft.com/office/powerpoint/2010/main" val="3457609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04766" y="638174"/>
            <a:ext cx="4431730" cy="5671145"/>
          </a:xfrm>
          <a:prstGeom prst="rect">
            <a:avLst/>
          </a:prstGeom>
        </p:spPr>
      </p:pic>
      <p:pic>
        <p:nvPicPr>
          <p:cNvPr id="3" name="Afbeelding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13" y="638174"/>
            <a:ext cx="4320480" cy="5671145"/>
          </a:xfrm>
          <a:prstGeom prst="rect">
            <a:avLst/>
          </a:prstGeom>
        </p:spPr>
      </p:pic>
      <p:sp>
        <p:nvSpPr>
          <p:cNvPr id="16" name="Rectangle 15"/>
          <p:cNvSpPr/>
          <p:nvPr/>
        </p:nvSpPr>
        <p:spPr>
          <a:xfrm>
            <a:off x="539552" y="5949280"/>
            <a:ext cx="8064896" cy="28803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b="1" dirty="0">
                <a:solidFill>
                  <a:schemeClr val="tx1"/>
                </a:solidFill>
                <a:latin typeface="Arial" pitchFamily="34" charset="0"/>
                <a:cs typeface="Arial" pitchFamily="34" charset="0"/>
              </a:rPr>
              <a:t>Vormgeving: Welk beeldaspect is bij beide kunstenaars belangrijk? </a:t>
            </a:r>
            <a:r>
              <a:rPr lang="nl-NL" sz="1400" b="1" dirty="0">
                <a:solidFill>
                  <a:srgbClr val="00B0F0"/>
                </a:solidFill>
                <a:latin typeface="Arial" pitchFamily="34" charset="0"/>
                <a:cs typeface="Arial" pitchFamily="34" charset="0"/>
              </a:rPr>
              <a:t>Hoe </a:t>
            </a:r>
            <a:r>
              <a:rPr lang="nl-NL" sz="1400" b="1" dirty="0">
                <a:solidFill>
                  <a:schemeClr val="tx1"/>
                </a:solidFill>
                <a:latin typeface="Arial" pitchFamily="34" charset="0"/>
                <a:cs typeface="Arial" pitchFamily="34" charset="0"/>
              </a:rPr>
              <a:t>is dat gedaan?  </a:t>
            </a:r>
          </a:p>
        </p:txBody>
      </p:sp>
      <p:sp>
        <p:nvSpPr>
          <p:cNvPr id="5" name="Rechthoek 4"/>
          <p:cNvSpPr/>
          <p:nvPr/>
        </p:nvSpPr>
        <p:spPr>
          <a:xfrm>
            <a:off x="3138126" y="331862"/>
            <a:ext cx="3018049" cy="43204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latin typeface="Arial" panose="020B0604020202020204" pitchFamily="34" charset="0"/>
                <a:cs typeface="Arial" panose="020B0604020202020204" pitchFamily="34" charset="0"/>
              </a:rPr>
              <a:t>Streetart</a:t>
            </a:r>
            <a:r>
              <a:rPr lang="nl-NL" dirty="0">
                <a:solidFill>
                  <a:schemeClr val="tx1"/>
                </a:solidFill>
                <a:latin typeface="Arial" panose="020B0604020202020204" pitchFamily="34" charset="0"/>
                <a:cs typeface="Arial" panose="020B0604020202020204" pitchFamily="34" charset="0"/>
              </a:rPr>
              <a:t> 5: Ieder zijn vak</a:t>
            </a:r>
          </a:p>
        </p:txBody>
      </p:sp>
    </p:spTree>
    <p:extLst>
      <p:ext uri="{BB962C8B-B14F-4D97-AF65-F5344CB8AC3E}">
        <p14:creationId xmlns:p14="http://schemas.microsoft.com/office/powerpoint/2010/main" val="307885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5536" y="476672"/>
            <a:ext cx="4032448" cy="5832648"/>
          </a:xfrm>
          <a:prstGeom prst="rect">
            <a:avLst/>
          </a:prstGeom>
        </p:spPr>
      </p:pic>
      <p:pic>
        <p:nvPicPr>
          <p:cNvPr id="13" name="Afbeelding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7308" y="506785"/>
            <a:ext cx="4104456" cy="5802535"/>
          </a:xfrm>
          <a:prstGeom prst="rect">
            <a:avLst/>
          </a:prstGeom>
        </p:spPr>
      </p:pic>
      <p:sp>
        <p:nvSpPr>
          <p:cNvPr id="5" name="Rechthoek 4"/>
          <p:cNvSpPr/>
          <p:nvPr/>
        </p:nvSpPr>
        <p:spPr>
          <a:xfrm>
            <a:off x="3203848" y="332656"/>
            <a:ext cx="2736304" cy="43204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latin typeface="Arial" panose="020B0604020202020204" pitchFamily="34" charset="0"/>
                <a:cs typeface="Arial" panose="020B0604020202020204" pitchFamily="34" charset="0"/>
              </a:rPr>
              <a:t>Streetart</a:t>
            </a:r>
            <a:r>
              <a:rPr lang="nl-NL" dirty="0">
                <a:solidFill>
                  <a:schemeClr val="tx1"/>
                </a:solidFill>
                <a:latin typeface="Arial" panose="020B0604020202020204" pitchFamily="34" charset="0"/>
                <a:cs typeface="Arial" panose="020B0604020202020204" pitchFamily="34" charset="0"/>
              </a:rPr>
              <a:t> 6: Verticaal </a:t>
            </a:r>
          </a:p>
        </p:txBody>
      </p:sp>
      <p:sp>
        <p:nvSpPr>
          <p:cNvPr id="16" name="Rectangle 15"/>
          <p:cNvSpPr/>
          <p:nvPr/>
        </p:nvSpPr>
        <p:spPr>
          <a:xfrm>
            <a:off x="467544" y="5949280"/>
            <a:ext cx="8136904" cy="28803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b="1" dirty="0">
                <a:solidFill>
                  <a:schemeClr val="tx1"/>
                </a:solidFill>
                <a:latin typeface="Arial" pitchFamily="34" charset="0"/>
                <a:cs typeface="Arial" pitchFamily="34" charset="0"/>
              </a:rPr>
              <a:t>Vormgeving: Welk beeldaspect is bij beide kunstenaars belangrijk? </a:t>
            </a:r>
            <a:r>
              <a:rPr lang="nl-NL" sz="1400" b="1" dirty="0">
                <a:solidFill>
                  <a:srgbClr val="00B0F0"/>
                </a:solidFill>
                <a:latin typeface="Arial" pitchFamily="34" charset="0"/>
                <a:cs typeface="Arial" pitchFamily="34" charset="0"/>
              </a:rPr>
              <a:t>Hoe </a:t>
            </a:r>
            <a:r>
              <a:rPr lang="nl-NL" sz="1400" b="1" dirty="0">
                <a:solidFill>
                  <a:schemeClr val="tx1"/>
                </a:solidFill>
                <a:latin typeface="Arial" pitchFamily="34" charset="0"/>
                <a:cs typeface="Arial" pitchFamily="34" charset="0"/>
              </a:rPr>
              <a:t>is dat gedaan?  </a:t>
            </a:r>
          </a:p>
        </p:txBody>
      </p:sp>
    </p:spTree>
    <p:extLst>
      <p:ext uri="{BB962C8B-B14F-4D97-AF65-F5344CB8AC3E}">
        <p14:creationId xmlns:p14="http://schemas.microsoft.com/office/powerpoint/2010/main" val="1357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1" y="356176"/>
            <a:ext cx="4392488" cy="6025152"/>
          </a:xfrm>
          <a:prstGeom prst="rect">
            <a:avLst/>
          </a:prstGeom>
        </p:spPr>
      </p:pic>
      <p:pic>
        <p:nvPicPr>
          <p:cNvPr id="7" name="Afbeelding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22320" y="359642"/>
            <a:ext cx="4070160" cy="6021685"/>
          </a:xfrm>
          <a:prstGeom prst="rect">
            <a:avLst/>
          </a:prstGeom>
        </p:spPr>
      </p:pic>
      <p:sp>
        <p:nvSpPr>
          <p:cNvPr id="16" name="Rectangle 15"/>
          <p:cNvSpPr/>
          <p:nvPr/>
        </p:nvSpPr>
        <p:spPr>
          <a:xfrm>
            <a:off x="539552" y="5949280"/>
            <a:ext cx="8064896" cy="28803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b="1" dirty="0">
                <a:solidFill>
                  <a:schemeClr val="tx1"/>
                </a:solidFill>
                <a:latin typeface="Arial" pitchFamily="34" charset="0"/>
                <a:cs typeface="Arial" pitchFamily="34" charset="0"/>
              </a:rPr>
              <a:t>Vormgeving: Welk beeldaspect is bij beide kunstenaars belangrijk? </a:t>
            </a:r>
            <a:r>
              <a:rPr lang="nl-NL" sz="1400" b="1" dirty="0">
                <a:solidFill>
                  <a:srgbClr val="00B0F0"/>
                </a:solidFill>
                <a:latin typeface="Arial" pitchFamily="34" charset="0"/>
                <a:cs typeface="Arial" pitchFamily="34" charset="0"/>
              </a:rPr>
              <a:t>Hoe </a:t>
            </a:r>
            <a:r>
              <a:rPr lang="nl-NL" sz="1400" b="1" dirty="0">
                <a:solidFill>
                  <a:schemeClr val="tx1"/>
                </a:solidFill>
                <a:latin typeface="Arial" pitchFamily="34" charset="0"/>
                <a:cs typeface="Arial" pitchFamily="34" charset="0"/>
              </a:rPr>
              <a:t>is dat gedaan?  </a:t>
            </a:r>
          </a:p>
        </p:txBody>
      </p:sp>
      <p:sp>
        <p:nvSpPr>
          <p:cNvPr id="5" name="Rechthoek 4"/>
          <p:cNvSpPr/>
          <p:nvPr/>
        </p:nvSpPr>
        <p:spPr>
          <a:xfrm>
            <a:off x="3335329" y="260648"/>
            <a:ext cx="2795736" cy="43204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latin typeface="Arial" panose="020B0604020202020204" pitchFamily="34" charset="0"/>
                <a:cs typeface="Arial" panose="020B0604020202020204" pitchFamily="34" charset="0"/>
              </a:rPr>
              <a:t>Streetart</a:t>
            </a:r>
            <a:r>
              <a:rPr lang="nl-NL" dirty="0">
                <a:solidFill>
                  <a:schemeClr val="tx1"/>
                </a:solidFill>
                <a:latin typeface="Arial" panose="020B0604020202020204" pitchFamily="34" charset="0"/>
                <a:cs typeface="Arial" panose="020B0604020202020204" pitchFamily="34" charset="0"/>
              </a:rPr>
              <a:t> 7: Opvulling </a:t>
            </a:r>
          </a:p>
        </p:txBody>
      </p:sp>
    </p:spTree>
    <p:extLst>
      <p:ext uri="{BB962C8B-B14F-4D97-AF65-F5344CB8AC3E}">
        <p14:creationId xmlns:p14="http://schemas.microsoft.com/office/powerpoint/2010/main" val="12440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222" y="463314"/>
            <a:ext cx="3920762" cy="5846005"/>
          </a:xfrm>
          <a:prstGeom prst="rect">
            <a:avLst/>
          </a:prstGeom>
        </p:spPr>
      </p:pic>
      <p:pic>
        <p:nvPicPr>
          <p:cNvPr id="9" name="Afbeelding 8"/>
          <p:cNvPicPr>
            <a:picLocks noChangeAspect="1"/>
          </p:cNvPicPr>
          <p:nvPr/>
        </p:nvPicPr>
        <p:blipFill rotWithShape="1">
          <a:blip r:embed="rId4">
            <a:extLst>
              <a:ext uri="{28A0092B-C50C-407E-A947-70E740481C1C}">
                <a14:useLocalDpi xmlns:a14="http://schemas.microsoft.com/office/drawing/2010/main"/>
              </a:ext>
            </a:extLst>
          </a:blip>
          <a:srcRect r="27105"/>
          <a:stretch/>
        </p:blipFill>
        <p:spPr>
          <a:xfrm>
            <a:off x="4716016" y="463314"/>
            <a:ext cx="3960440" cy="5846005"/>
          </a:xfrm>
          <a:prstGeom prst="rect">
            <a:avLst/>
          </a:prstGeom>
        </p:spPr>
      </p:pic>
      <p:sp>
        <p:nvSpPr>
          <p:cNvPr id="16" name="Rectangle 15"/>
          <p:cNvSpPr/>
          <p:nvPr/>
        </p:nvSpPr>
        <p:spPr>
          <a:xfrm>
            <a:off x="539552" y="5949280"/>
            <a:ext cx="8064896" cy="28803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b="1" dirty="0">
                <a:solidFill>
                  <a:schemeClr val="tx1"/>
                </a:solidFill>
                <a:latin typeface="Arial" pitchFamily="34" charset="0"/>
                <a:cs typeface="Arial" pitchFamily="34" charset="0"/>
              </a:rPr>
              <a:t>Vormgeving: Welk beeldaspect is bij beide kunstenaars belangrijk? </a:t>
            </a:r>
            <a:r>
              <a:rPr lang="nl-NL" sz="1400" b="1" dirty="0">
                <a:solidFill>
                  <a:srgbClr val="00B0F0"/>
                </a:solidFill>
                <a:latin typeface="Arial" pitchFamily="34" charset="0"/>
                <a:cs typeface="Arial" pitchFamily="34" charset="0"/>
              </a:rPr>
              <a:t>Hoe </a:t>
            </a:r>
            <a:r>
              <a:rPr lang="nl-NL" sz="1400" b="1" dirty="0">
                <a:solidFill>
                  <a:schemeClr val="tx1"/>
                </a:solidFill>
                <a:latin typeface="Arial" pitchFamily="34" charset="0"/>
                <a:cs typeface="Arial" pitchFamily="34" charset="0"/>
              </a:rPr>
              <a:t>is dat gedaan?  </a:t>
            </a:r>
          </a:p>
        </p:txBody>
      </p:sp>
      <p:sp>
        <p:nvSpPr>
          <p:cNvPr id="5" name="Rechthoek 4"/>
          <p:cNvSpPr/>
          <p:nvPr/>
        </p:nvSpPr>
        <p:spPr>
          <a:xfrm>
            <a:off x="2971076" y="294916"/>
            <a:ext cx="3235007" cy="43204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latin typeface="Arial" panose="020B0604020202020204" pitchFamily="34" charset="0"/>
                <a:cs typeface="Arial" panose="020B0604020202020204" pitchFamily="34" charset="0"/>
              </a:rPr>
              <a:t>Streetart</a:t>
            </a:r>
            <a:r>
              <a:rPr lang="nl-NL" dirty="0">
                <a:solidFill>
                  <a:schemeClr val="tx1"/>
                </a:solidFill>
                <a:latin typeface="Arial" panose="020B0604020202020204" pitchFamily="34" charset="0"/>
                <a:cs typeface="Arial" panose="020B0604020202020204" pitchFamily="34" charset="0"/>
              </a:rPr>
              <a:t> 8: Schots en scheef        </a:t>
            </a:r>
          </a:p>
        </p:txBody>
      </p:sp>
    </p:spTree>
    <p:extLst>
      <p:ext uri="{BB962C8B-B14F-4D97-AF65-F5344CB8AC3E}">
        <p14:creationId xmlns:p14="http://schemas.microsoft.com/office/powerpoint/2010/main" val="400621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98005"/>
            <a:ext cx="4716016" cy="5921994"/>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16016" y="408684"/>
            <a:ext cx="4320480" cy="5900636"/>
          </a:xfrm>
          <a:prstGeom prst="rect">
            <a:avLst/>
          </a:prstGeom>
        </p:spPr>
      </p:pic>
      <p:sp>
        <p:nvSpPr>
          <p:cNvPr id="5" name="Rechthoek 4"/>
          <p:cNvSpPr/>
          <p:nvPr/>
        </p:nvSpPr>
        <p:spPr>
          <a:xfrm>
            <a:off x="2978761" y="192660"/>
            <a:ext cx="3402501" cy="43204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latin typeface="Arial" panose="020B0604020202020204" pitchFamily="34" charset="0"/>
                <a:cs typeface="Arial" panose="020B0604020202020204" pitchFamily="34" charset="0"/>
              </a:rPr>
              <a:t>Streetart</a:t>
            </a:r>
            <a:r>
              <a:rPr lang="nl-NL" dirty="0">
                <a:solidFill>
                  <a:schemeClr val="tx1"/>
                </a:solidFill>
                <a:latin typeface="Arial" panose="020B0604020202020204" pitchFamily="34" charset="0"/>
                <a:cs typeface="Arial" panose="020B0604020202020204" pitchFamily="34" charset="0"/>
              </a:rPr>
              <a:t> 9: Alles op zijn plaats</a:t>
            </a:r>
          </a:p>
        </p:txBody>
      </p:sp>
      <p:sp>
        <p:nvSpPr>
          <p:cNvPr id="16" name="Rectangle 15"/>
          <p:cNvSpPr/>
          <p:nvPr/>
        </p:nvSpPr>
        <p:spPr>
          <a:xfrm>
            <a:off x="467544" y="5949280"/>
            <a:ext cx="8136904" cy="28803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b="1" dirty="0">
                <a:solidFill>
                  <a:schemeClr val="tx1"/>
                </a:solidFill>
                <a:latin typeface="Arial" pitchFamily="34" charset="0"/>
                <a:cs typeface="Arial" pitchFamily="34" charset="0"/>
              </a:rPr>
              <a:t>Vormgeving: Welk beeldaspect is bij beide kunstenaars belangrijk? </a:t>
            </a:r>
            <a:r>
              <a:rPr lang="nl-NL" sz="1400" b="1" dirty="0">
                <a:solidFill>
                  <a:srgbClr val="00B0F0"/>
                </a:solidFill>
                <a:latin typeface="Arial" pitchFamily="34" charset="0"/>
                <a:cs typeface="Arial" pitchFamily="34" charset="0"/>
              </a:rPr>
              <a:t>Hoe </a:t>
            </a:r>
            <a:r>
              <a:rPr lang="nl-NL" sz="1400" b="1" dirty="0">
                <a:solidFill>
                  <a:schemeClr val="tx1"/>
                </a:solidFill>
                <a:latin typeface="Arial" pitchFamily="34" charset="0"/>
                <a:cs typeface="Arial" pitchFamily="34" charset="0"/>
              </a:rPr>
              <a:t>is dat gedaan?  </a:t>
            </a:r>
          </a:p>
        </p:txBody>
      </p:sp>
    </p:spTree>
    <p:extLst>
      <p:ext uri="{BB962C8B-B14F-4D97-AF65-F5344CB8AC3E}">
        <p14:creationId xmlns:p14="http://schemas.microsoft.com/office/powerpoint/2010/main" val="287803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544" y="476672"/>
            <a:ext cx="4032448" cy="5814082"/>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98293" y="476672"/>
            <a:ext cx="4078163" cy="5814082"/>
          </a:xfrm>
          <a:prstGeom prst="rect">
            <a:avLst/>
          </a:prstGeom>
        </p:spPr>
      </p:pic>
      <p:sp>
        <p:nvSpPr>
          <p:cNvPr id="5" name="Rechthoek 4"/>
          <p:cNvSpPr/>
          <p:nvPr/>
        </p:nvSpPr>
        <p:spPr>
          <a:xfrm>
            <a:off x="3022143" y="331862"/>
            <a:ext cx="3054000" cy="43204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latin typeface="Arial" panose="020B0604020202020204" pitchFamily="34" charset="0"/>
                <a:cs typeface="Arial" panose="020B0604020202020204" pitchFamily="34" charset="0"/>
              </a:rPr>
              <a:t>Streetart</a:t>
            </a:r>
            <a:r>
              <a:rPr lang="nl-NL" dirty="0">
                <a:solidFill>
                  <a:schemeClr val="tx1"/>
                </a:solidFill>
                <a:latin typeface="Arial" panose="020B0604020202020204" pitchFamily="34" charset="0"/>
                <a:cs typeface="Arial" panose="020B0604020202020204" pitchFamily="34" charset="0"/>
              </a:rPr>
              <a:t> 10: In the spotlight</a:t>
            </a:r>
          </a:p>
        </p:txBody>
      </p:sp>
      <p:sp>
        <p:nvSpPr>
          <p:cNvPr id="16" name="Rectangle 15"/>
          <p:cNvSpPr/>
          <p:nvPr/>
        </p:nvSpPr>
        <p:spPr>
          <a:xfrm>
            <a:off x="539552" y="5949280"/>
            <a:ext cx="8064896" cy="28803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b="1" dirty="0">
                <a:solidFill>
                  <a:schemeClr val="tx1"/>
                </a:solidFill>
                <a:latin typeface="Arial" pitchFamily="34" charset="0"/>
                <a:cs typeface="Arial" pitchFamily="34" charset="0"/>
              </a:rPr>
              <a:t>Vormgeving: Welk beeldaspect is bij beide kunstenaars belangrijk? </a:t>
            </a:r>
            <a:r>
              <a:rPr lang="nl-NL" sz="1400" b="1" dirty="0">
                <a:solidFill>
                  <a:srgbClr val="00B0F0"/>
                </a:solidFill>
                <a:latin typeface="Arial" pitchFamily="34" charset="0"/>
                <a:cs typeface="Arial" pitchFamily="34" charset="0"/>
              </a:rPr>
              <a:t>Hoe </a:t>
            </a:r>
            <a:r>
              <a:rPr lang="nl-NL" sz="1400" b="1" dirty="0">
                <a:solidFill>
                  <a:schemeClr val="tx1"/>
                </a:solidFill>
                <a:latin typeface="Arial" pitchFamily="34" charset="0"/>
                <a:cs typeface="Arial" pitchFamily="34" charset="0"/>
              </a:rPr>
              <a:t>is dat gedaan?  </a:t>
            </a:r>
          </a:p>
        </p:txBody>
      </p:sp>
    </p:spTree>
    <p:extLst>
      <p:ext uri="{BB962C8B-B14F-4D97-AF65-F5344CB8AC3E}">
        <p14:creationId xmlns:p14="http://schemas.microsoft.com/office/powerpoint/2010/main" val="94046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512" y="476672"/>
            <a:ext cx="4176464" cy="5814081"/>
          </a:xfrm>
          <a:prstGeom prst="rect">
            <a:avLst/>
          </a:prstGeom>
        </p:spPr>
      </p:pic>
      <p:pic>
        <p:nvPicPr>
          <p:cNvPr id="1026" name="Picture 2" descr="http://static.guim.co.uk/sys-images/Observer/Pix/pictures/2011/2/22/1298397292650/Chicken-Tikka-Disasta-007.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476671"/>
            <a:ext cx="4464496" cy="5814081"/>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4"/>
          <p:cNvSpPr/>
          <p:nvPr/>
        </p:nvSpPr>
        <p:spPr>
          <a:xfrm>
            <a:off x="3003064" y="317416"/>
            <a:ext cx="2926040" cy="43204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latin typeface="Arial" panose="020B0604020202020204" pitchFamily="34" charset="0"/>
                <a:cs typeface="Arial" panose="020B0604020202020204" pitchFamily="34" charset="0"/>
              </a:rPr>
              <a:t>Streetart</a:t>
            </a:r>
            <a:r>
              <a:rPr lang="nl-NL" dirty="0">
                <a:solidFill>
                  <a:schemeClr val="tx1"/>
                </a:solidFill>
                <a:latin typeface="Arial" panose="020B0604020202020204" pitchFamily="34" charset="0"/>
                <a:cs typeface="Arial" panose="020B0604020202020204" pitchFamily="34" charset="0"/>
              </a:rPr>
              <a:t> 11: Onder grond?                                     </a:t>
            </a:r>
          </a:p>
        </p:txBody>
      </p:sp>
      <p:sp>
        <p:nvSpPr>
          <p:cNvPr id="16" name="Rectangle 15"/>
          <p:cNvSpPr/>
          <p:nvPr/>
        </p:nvSpPr>
        <p:spPr>
          <a:xfrm>
            <a:off x="539552" y="5949280"/>
            <a:ext cx="8064896" cy="28803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b="1" dirty="0">
                <a:solidFill>
                  <a:schemeClr val="tx1"/>
                </a:solidFill>
                <a:latin typeface="Arial" pitchFamily="34" charset="0"/>
                <a:cs typeface="Arial" pitchFamily="34" charset="0"/>
              </a:rPr>
              <a:t>Vormgeving: Welk beeldaspect is bij beide kunstenaars belangrijk? </a:t>
            </a:r>
            <a:r>
              <a:rPr lang="nl-NL" sz="1400" b="1" dirty="0">
                <a:solidFill>
                  <a:srgbClr val="00B0F0"/>
                </a:solidFill>
                <a:latin typeface="Arial" pitchFamily="34" charset="0"/>
                <a:cs typeface="Arial" pitchFamily="34" charset="0"/>
              </a:rPr>
              <a:t>Hoe </a:t>
            </a:r>
            <a:r>
              <a:rPr lang="nl-NL" sz="1400" b="1" dirty="0">
                <a:solidFill>
                  <a:schemeClr val="tx1"/>
                </a:solidFill>
                <a:latin typeface="Arial" pitchFamily="34" charset="0"/>
                <a:cs typeface="Arial" pitchFamily="34" charset="0"/>
              </a:rPr>
              <a:t>is dat gedaan?  </a:t>
            </a:r>
          </a:p>
        </p:txBody>
      </p:sp>
    </p:spTree>
    <p:extLst>
      <p:ext uri="{BB962C8B-B14F-4D97-AF65-F5344CB8AC3E}">
        <p14:creationId xmlns:p14="http://schemas.microsoft.com/office/powerpoint/2010/main" val="353154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548680"/>
            <a:ext cx="4008824" cy="5791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548680"/>
            <a:ext cx="4176464" cy="5791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539552" y="5949280"/>
            <a:ext cx="8064896" cy="288032"/>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400" b="1" dirty="0">
                <a:solidFill>
                  <a:schemeClr val="tx1"/>
                </a:solidFill>
                <a:latin typeface="Arial" pitchFamily="34" charset="0"/>
                <a:cs typeface="Arial" pitchFamily="34" charset="0"/>
              </a:rPr>
              <a:t>Vormgeving: Welk beeldaspect is bij beide kunstenaars belangrijk? </a:t>
            </a:r>
            <a:r>
              <a:rPr lang="nl-NL" sz="1400" b="1" dirty="0">
                <a:solidFill>
                  <a:srgbClr val="00B0F0"/>
                </a:solidFill>
                <a:latin typeface="Arial" pitchFamily="34" charset="0"/>
                <a:cs typeface="Arial" pitchFamily="34" charset="0"/>
              </a:rPr>
              <a:t>Hoe </a:t>
            </a:r>
            <a:r>
              <a:rPr lang="nl-NL" sz="1400" b="1" dirty="0">
                <a:solidFill>
                  <a:schemeClr val="tx1"/>
                </a:solidFill>
                <a:latin typeface="Arial" pitchFamily="34" charset="0"/>
                <a:cs typeface="Arial" pitchFamily="34" charset="0"/>
              </a:rPr>
              <a:t>is dat gedaan?  </a:t>
            </a:r>
          </a:p>
        </p:txBody>
      </p:sp>
      <p:sp>
        <p:nvSpPr>
          <p:cNvPr id="5" name="Rechthoek 4"/>
          <p:cNvSpPr/>
          <p:nvPr/>
        </p:nvSpPr>
        <p:spPr>
          <a:xfrm>
            <a:off x="2987824" y="332656"/>
            <a:ext cx="3024336" cy="432048"/>
          </a:xfrm>
          <a:prstGeom prst="rect">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solidFill>
                  <a:schemeClr val="tx1"/>
                </a:solidFill>
                <a:latin typeface="Arial" panose="020B0604020202020204" pitchFamily="34" charset="0"/>
                <a:cs typeface="Arial" panose="020B0604020202020204" pitchFamily="34" charset="0"/>
              </a:rPr>
              <a:t>Streetart</a:t>
            </a:r>
            <a:r>
              <a:rPr lang="nl-NL" dirty="0">
                <a:solidFill>
                  <a:schemeClr val="tx1"/>
                </a:solidFill>
                <a:latin typeface="Arial" panose="020B0604020202020204" pitchFamily="34" charset="0"/>
                <a:cs typeface="Arial" panose="020B0604020202020204" pitchFamily="34" charset="0"/>
              </a:rPr>
              <a:t> 12: Elk pondje …</a:t>
            </a:r>
          </a:p>
        </p:txBody>
      </p:sp>
    </p:spTree>
    <p:extLst>
      <p:ext uri="{BB962C8B-B14F-4D97-AF65-F5344CB8AC3E}">
        <p14:creationId xmlns:p14="http://schemas.microsoft.com/office/powerpoint/2010/main" val="189957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a:xfrm>
            <a:off x="471696" y="27856"/>
            <a:ext cx="8229600" cy="1143000"/>
          </a:xfrm>
          <a:noFill/>
        </p:spPr>
        <p:txBody>
          <a:bodyPr/>
          <a:lstStyle/>
          <a:p>
            <a:pPr eaLnBrk="1" hangingPunct="1"/>
            <a:r>
              <a:rPr lang="nl-NL" altLang="nl-NL" sz="6600" b="1" dirty="0">
                <a:solidFill>
                  <a:srgbClr val="FF0000"/>
                </a:solidFill>
                <a:latin typeface="Arial" panose="020B0604020202020204" pitchFamily="34" charset="0"/>
              </a:rPr>
              <a:t>v o r m g e v i n g</a:t>
            </a:r>
          </a:p>
        </p:txBody>
      </p:sp>
      <p:sp>
        <p:nvSpPr>
          <p:cNvPr id="14" name="Titel 1"/>
          <p:cNvSpPr txBox="1">
            <a:spLocks/>
          </p:cNvSpPr>
          <p:nvPr/>
        </p:nvSpPr>
        <p:spPr>
          <a:xfrm>
            <a:off x="471696" y="1177360"/>
            <a:ext cx="8229600" cy="739472"/>
          </a:xfrm>
          <a:prstGeom prst="rect">
            <a:avLst/>
          </a:prstGeom>
          <a:solidFill>
            <a:srgbClr val="FFFF00"/>
          </a:solidFill>
          <a:ln w="6350">
            <a:solidFill>
              <a:schemeClr val="tx1"/>
            </a:solidFill>
          </a:ln>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latin typeface="Arial" panose="020B0604020202020204" pitchFamily="34" charset="0"/>
                <a:cs typeface="Arial" panose="020B0604020202020204" pitchFamily="34" charset="0"/>
              </a:rPr>
              <a:t>Wat zijn de beeldaspecten?</a:t>
            </a:r>
          </a:p>
        </p:txBody>
      </p:sp>
      <p:sp>
        <p:nvSpPr>
          <p:cNvPr id="5" name="Rectangle 4"/>
          <p:cNvSpPr/>
          <p:nvPr/>
        </p:nvSpPr>
        <p:spPr>
          <a:xfrm>
            <a:off x="477416" y="2132856"/>
            <a:ext cx="8089736" cy="4450449"/>
          </a:xfrm>
          <a:prstGeom prst="rect">
            <a:avLst/>
          </a:prstGeom>
        </p:spPr>
        <p:txBody>
          <a:bodyPr wrap="square">
            <a:spAutoFit/>
          </a:bodyPr>
          <a:lstStyle/>
          <a:p>
            <a:pPr marL="342900" lvl="0" indent="-342900">
              <a:spcBef>
                <a:spcPct val="20000"/>
              </a:spcBef>
              <a:buFont typeface="Arial" pitchFamily="34" charset="0"/>
              <a:buChar char="•"/>
            </a:pPr>
            <a:r>
              <a:rPr lang="nl-NL" sz="2400" dirty="0">
                <a:solidFill>
                  <a:prstClr val="black"/>
                </a:solidFill>
              </a:rPr>
              <a:t>kleur</a:t>
            </a:r>
          </a:p>
          <a:p>
            <a:pPr marL="342900" lvl="0" indent="-342900">
              <a:spcBef>
                <a:spcPct val="20000"/>
              </a:spcBef>
              <a:buFont typeface="Arial" pitchFamily="34" charset="0"/>
              <a:buChar char="•"/>
            </a:pPr>
            <a:r>
              <a:rPr lang="nl-NL" sz="2400" dirty="0">
                <a:solidFill>
                  <a:prstClr val="black"/>
                </a:solidFill>
              </a:rPr>
              <a:t>lijn</a:t>
            </a:r>
          </a:p>
          <a:p>
            <a:pPr marL="342900" lvl="0" indent="-342900">
              <a:spcBef>
                <a:spcPct val="20000"/>
              </a:spcBef>
              <a:buFont typeface="Arial" pitchFamily="34" charset="0"/>
              <a:buChar char="•"/>
            </a:pPr>
            <a:r>
              <a:rPr lang="nl-NL" sz="2400" dirty="0">
                <a:solidFill>
                  <a:prstClr val="black"/>
                </a:solidFill>
              </a:rPr>
              <a:t>licht</a:t>
            </a:r>
          </a:p>
          <a:p>
            <a:pPr marL="342900" lvl="0" indent="-342900">
              <a:spcBef>
                <a:spcPct val="20000"/>
              </a:spcBef>
              <a:buFont typeface="Arial" pitchFamily="34" charset="0"/>
              <a:buChar char="•"/>
            </a:pPr>
            <a:r>
              <a:rPr lang="nl-NL" sz="2400" dirty="0">
                <a:solidFill>
                  <a:prstClr val="black"/>
                </a:solidFill>
              </a:rPr>
              <a:t>vorm</a:t>
            </a:r>
          </a:p>
          <a:p>
            <a:pPr marL="342900" lvl="0" indent="-342900">
              <a:spcBef>
                <a:spcPct val="20000"/>
              </a:spcBef>
              <a:buFont typeface="Arial" pitchFamily="34" charset="0"/>
              <a:buChar char="•"/>
            </a:pPr>
            <a:r>
              <a:rPr lang="nl-NL" sz="2400" dirty="0">
                <a:solidFill>
                  <a:prstClr val="black"/>
                </a:solidFill>
              </a:rPr>
              <a:t>ordening </a:t>
            </a:r>
            <a:r>
              <a:rPr lang="nl-NL" sz="1600" dirty="0">
                <a:solidFill>
                  <a:prstClr val="black"/>
                </a:solidFill>
              </a:rPr>
              <a:t>(compositie)</a:t>
            </a:r>
          </a:p>
          <a:p>
            <a:pPr marL="342900" lvl="0" indent="-342900">
              <a:spcBef>
                <a:spcPct val="20000"/>
              </a:spcBef>
              <a:buFont typeface="Arial" pitchFamily="34" charset="0"/>
              <a:buChar char="•"/>
            </a:pPr>
            <a:r>
              <a:rPr lang="nl-NL" sz="2400" dirty="0">
                <a:solidFill>
                  <a:prstClr val="black"/>
                </a:solidFill>
              </a:rPr>
              <a:t>ruimte</a:t>
            </a:r>
          </a:p>
          <a:p>
            <a:pPr marL="342900" lvl="0" indent="-342900">
              <a:spcBef>
                <a:spcPct val="20000"/>
              </a:spcBef>
              <a:buFont typeface="Arial" pitchFamily="34" charset="0"/>
              <a:buChar char="•"/>
            </a:pPr>
            <a:r>
              <a:rPr lang="nl-NL" sz="2400" dirty="0">
                <a:solidFill>
                  <a:prstClr val="black"/>
                </a:solidFill>
              </a:rPr>
              <a:t>structuur</a:t>
            </a:r>
          </a:p>
          <a:p>
            <a:pPr marL="342900" lvl="0" indent="-342900">
              <a:spcBef>
                <a:spcPct val="20000"/>
              </a:spcBef>
              <a:buFont typeface="Arial" pitchFamily="34" charset="0"/>
              <a:buChar char="•"/>
            </a:pPr>
            <a:r>
              <a:rPr lang="nl-NL" sz="2400" dirty="0">
                <a:solidFill>
                  <a:prstClr val="black"/>
                </a:solidFill>
              </a:rPr>
              <a:t>textuur</a:t>
            </a:r>
          </a:p>
          <a:p>
            <a:pPr marL="342900" lvl="0" indent="-342900">
              <a:spcBef>
                <a:spcPct val="20000"/>
              </a:spcBef>
              <a:buFont typeface="Arial" pitchFamily="34" charset="0"/>
              <a:buChar char="•"/>
            </a:pPr>
            <a:r>
              <a:rPr lang="nl-NL" sz="2400" dirty="0">
                <a:solidFill>
                  <a:prstClr val="black"/>
                </a:solidFill>
              </a:rPr>
              <a:t>materiaal</a:t>
            </a:r>
          </a:p>
          <a:p>
            <a:pPr marL="342900" lvl="0" indent="-342900">
              <a:spcBef>
                <a:spcPct val="20000"/>
              </a:spcBef>
              <a:buFont typeface="Arial" pitchFamily="34" charset="0"/>
              <a:buChar char="•"/>
            </a:pPr>
            <a:r>
              <a:rPr lang="nl-NL" sz="2400" dirty="0">
                <a:solidFill>
                  <a:prstClr val="black"/>
                </a:solidFill>
              </a:rPr>
              <a:t>formaat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718879" y="800392"/>
            <a:ext cx="7698523" cy="1212102"/>
          </a:xfrm>
          <a:solidFill>
            <a:srgbClr val="FFFF00"/>
          </a:solidFill>
        </p:spPr>
        <p:txBody>
          <a:bodyPr>
            <a:normAutofit/>
          </a:bodyPr>
          <a:lstStyle/>
          <a:p>
            <a:r>
              <a:rPr lang="nl-NL" altLang="nl-NL" b="1" dirty="0">
                <a:ln w="0"/>
                <a:effectLst>
                  <a:outerShdw blurRad="38100" dist="19050" dir="2700000" algn="tl" rotWithShape="0">
                    <a:schemeClr val="dk1">
                      <a:alpha val="40000"/>
                    </a:schemeClr>
                  </a:outerShdw>
                </a:effectLst>
                <a:latin typeface="Arial" panose="020B0604020202020204" pitchFamily="34" charset="0"/>
              </a:rPr>
              <a:t>v o r m g e v i n g</a:t>
            </a:r>
            <a:endParaRPr lang="nl-NL" b="1" dirty="0">
              <a:ln w="0"/>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1025718" y="2490436"/>
            <a:ext cx="7281746" cy="4178924"/>
          </a:xfrm>
        </p:spPr>
        <p:txBody>
          <a:bodyPr anchor="ctr">
            <a:normAutofit lnSpcReduction="10000"/>
          </a:bodyPr>
          <a:lstStyle/>
          <a:p>
            <a:pPr marL="0" indent="0">
              <a:lnSpc>
                <a:spcPct val="90000"/>
              </a:lnSpc>
              <a:buNone/>
            </a:pPr>
            <a:r>
              <a:rPr lang="nl-NL" sz="2000" dirty="0"/>
              <a:t>Een handig ezelsbruggetje om ze allemaal te onthouden: </a:t>
            </a:r>
          </a:p>
          <a:p>
            <a:pPr marL="0" indent="0">
              <a:lnSpc>
                <a:spcPct val="90000"/>
              </a:lnSpc>
              <a:buNone/>
            </a:pPr>
            <a:r>
              <a:rPr lang="nl-NL" sz="2800" b="1" dirty="0"/>
              <a:t>                         “</a:t>
            </a:r>
            <a:r>
              <a:rPr lang="nl-NL" sz="2800" b="1" dirty="0" err="1"/>
              <a:t>klic</a:t>
            </a:r>
            <a:r>
              <a:rPr lang="nl-NL" sz="2800" b="1" dirty="0"/>
              <a:t> voor rust </a:t>
            </a:r>
            <a:r>
              <a:rPr lang="nl-NL" sz="2800" b="1" dirty="0" err="1"/>
              <a:t>mafo</a:t>
            </a:r>
            <a:r>
              <a:rPr lang="nl-NL" sz="2800" b="1" dirty="0"/>
              <a:t>”</a:t>
            </a:r>
          </a:p>
          <a:p>
            <a:pPr>
              <a:lnSpc>
                <a:spcPct val="90000"/>
              </a:lnSpc>
            </a:pPr>
            <a:r>
              <a:rPr lang="nl-NL" sz="2000" b="1" dirty="0"/>
              <a:t>k</a:t>
            </a:r>
            <a:r>
              <a:rPr lang="nl-NL" sz="2000" dirty="0"/>
              <a:t> 	</a:t>
            </a:r>
            <a:r>
              <a:rPr lang="nl-NL" sz="2000" b="1" dirty="0"/>
              <a:t>k</a:t>
            </a:r>
            <a:r>
              <a:rPr lang="nl-NL" sz="2000" dirty="0"/>
              <a:t>leur</a:t>
            </a:r>
          </a:p>
          <a:p>
            <a:pPr>
              <a:lnSpc>
                <a:spcPct val="90000"/>
              </a:lnSpc>
            </a:pPr>
            <a:r>
              <a:rPr lang="nl-NL" sz="2000" b="1" dirty="0"/>
              <a:t>l</a:t>
            </a:r>
            <a:r>
              <a:rPr lang="nl-NL" sz="2000" dirty="0"/>
              <a:t> 	</a:t>
            </a:r>
            <a:r>
              <a:rPr lang="nl-NL" sz="2000" b="1" dirty="0"/>
              <a:t>l</a:t>
            </a:r>
            <a:r>
              <a:rPr lang="nl-NL" sz="2000" dirty="0"/>
              <a:t>ijn</a:t>
            </a:r>
          </a:p>
          <a:p>
            <a:pPr>
              <a:lnSpc>
                <a:spcPct val="90000"/>
              </a:lnSpc>
            </a:pPr>
            <a:r>
              <a:rPr lang="nl-NL" sz="2000" b="1" dirty="0"/>
              <a:t>ic</a:t>
            </a:r>
            <a:r>
              <a:rPr lang="nl-NL" sz="2000" dirty="0"/>
              <a:t> 	l</a:t>
            </a:r>
            <a:r>
              <a:rPr lang="nl-NL" sz="2000" b="1" dirty="0"/>
              <a:t>ic</a:t>
            </a:r>
            <a:r>
              <a:rPr lang="nl-NL" sz="2000" dirty="0"/>
              <a:t>ht</a:t>
            </a:r>
          </a:p>
          <a:p>
            <a:pPr>
              <a:lnSpc>
                <a:spcPct val="90000"/>
              </a:lnSpc>
            </a:pPr>
            <a:r>
              <a:rPr lang="nl-NL" sz="2000" b="1" dirty="0"/>
              <a:t>vo</a:t>
            </a:r>
            <a:r>
              <a:rPr lang="nl-NL" sz="2000" dirty="0"/>
              <a:t> 	</a:t>
            </a:r>
            <a:r>
              <a:rPr lang="nl-NL" sz="2000" b="1" dirty="0"/>
              <a:t>vo</a:t>
            </a:r>
            <a:r>
              <a:rPr lang="nl-NL" sz="2000" dirty="0"/>
              <a:t>rm</a:t>
            </a:r>
          </a:p>
          <a:p>
            <a:pPr>
              <a:lnSpc>
                <a:spcPct val="90000"/>
              </a:lnSpc>
            </a:pPr>
            <a:r>
              <a:rPr lang="nl-NL" sz="2000" b="1" dirty="0"/>
              <a:t>or</a:t>
            </a:r>
            <a:r>
              <a:rPr lang="nl-NL" sz="2000" dirty="0"/>
              <a:t> 	</a:t>
            </a:r>
            <a:r>
              <a:rPr lang="nl-NL" sz="2000" b="1" dirty="0"/>
              <a:t>or</a:t>
            </a:r>
            <a:r>
              <a:rPr lang="nl-NL" sz="2000" dirty="0"/>
              <a:t>dening (compositie)</a:t>
            </a:r>
          </a:p>
          <a:p>
            <a:pPr>
              <a:lnSpc>
                <a:spcPct val="90000"/>
              </a:lnSpc>
            </a:pPr>
            <a:r>
              <a:rPr lang="nl-NL" sz="2000" b="1" dirty="0" err="1"/>
              <a:t>ru</a:t>
            </a:r>
            <a:r>
              <a:rPr lang="nl-NL" sz="2000" dirty="0"/>
              <a:t> 	</a:t>
            </a:r>
            <a:r>
              <a:rPr lang="nl-NL" sz="2000" b="1" dirty="0"/>
              <a:t>ru</a:t>
            </a:r>
            <a:r>
              <a:rPr lang="nl-NL" sz="2000" dirty="0"/>
              <a:t>imte</a:t>
            </a:r>
          </a:p>
          <a:p>
            <a:pPr>
              <a:lnSpc>
                <a:spcPct val="90000"/>
              </a:lnSpc>
            </a:pPr>
            <a:r>
              <a:rPr lang="nl-NL" sz="2000" b="1" dirty="0"/>
              <a:t>s</a:t>
            </a:r>
            <a:r>
              <a:rPr lang="nl-NL" sz="2000" dirty="0"/>
              <a:t> 	</a:t>
            </a:r>
            <a:r>
              <a:rPr lang="nl-NL" sz="2000" b="1" dirty="0"/>
              <a:t>s</a:t>
            </a:r>
            <a:r>
              <a:rPr lang="nl-NL" sz="2000" dirty="0"/>
              <a:t>tructuur</a:t>
            </a:r>
          </a:p>
          <a:p>
            <a:pPr>
              <a:lnSpc>
                <a:spcPct val="90000"/>
              </a:lnSpc>
            </a:pPr>
            <a:r>
              <a:rPr lang="nl-NL" sz="2000" b="1" dirty="0"/>
              <a:t>t</a:t>
            </a:r>
            <a:r>
              <a:rPr lang="nl-NL" sz="2000" dirty="0"/>
              <a:t> 	</a:t>
            </a:r>
            <a:r>
              <a:rPr lang="nl-NL" sz="2000" b="1" dirty="0"/>
              <a:t>t</a:t>
            </a:r>
            <a:r>
              <a:rPr lang="nl-NL" sz="2000" dirty="0"/>
              <a:t>extuur</a:t>
            </a:r>
          </a:p>
          <a:p>
            <a:pPr>
              <a:lnSpc>
                <a:spcPct val="90000"/>
              </a:lnSpc>
            </a:pPr>
            <a:r>
              <a:rPr lang="nl-NL" sz="2000" b="1" dirty="0"/>
              <a:t>ma</a:t>
            </a:r>
            <a:r>
              <a:rPr lang="nl-NL" sz="2000" dirty="0"/>
              <a:t> 	</a:t>
            </a:r>
            <a:r>
              <a:rPr lang="nl-NL" sz="2000" b="1" dirty="0"/>
              <a:t>ma</a:t>
            </a:r>
            <a:r>
              <a:rPr lang="nl-NL" sz="2000" dirty="0"/>
              <a:t>teriaal</a:t>
            </a:r>
          </a:p>
          <a:p>
            <a:pPr>
              <a:lnSpc>
                <a:spcPct val="90000"/>
              </a:lnSpc>
            </a:pPr>
            <a:r>
              <a:rPr lang="nl-NL" sz="2000" b="1" dirty="0" err="1"/>
              <a:t>fo</a:t>
            </a:r>
            <a:r>
              <a:rPr lang="nl-NL" sz="2000" dirty="0"/>
              <a:t> 	</a:t>
            </a:r>
            <a:r>
              <a:rPr lang="nl-NL" sz="2000" b="1" dirty="0"/>
              <a:t>fo</a:t>
            </a:r>
            <a:r>
              <a:rPr lang="nl-NL" sz="2000" dirty="0"/>
              <a:t>rmaat</a:t>
            </a:r>
          </a:p>
          <a:p>
            <a:pPr>
              <a:lnSpc>
                <a:spcPct val="90000"/>
              </a:lnSpc>
            </a:pPr>
            <a:endParaRPr lang="nl-NL" sz="1600" dirty="0"/>
          </a:p>
        </p:txBody>
      </p:sp>
    </p:spTree>
    <p:extLst>
      <p:ext uri="{BB962C8B-B14F-4D97-AF65-F5344CB8AC3E}">
        <p14:creationId xmlns:p14="http://schemas.microsoft.com/office/powerpoint/2010/main" val="2879647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1844824"/>
            <a:ext cx="8229600" cy="1143000"/>
          </a:xfrm>
        </p:spPr>
        <p:txBody>
          <a:bodyPr>
            <a:normAutofit fontScale="90000"/>
          </a:bodyPr>
          <a:lstStyle/>
          <a:p>
            <a:r>
              <a:rPr lang="nl-NL" dirty="0">
                <a:solidFill>
                  <a:srgbClr val="FF0000"/>
                </a:solidFill>
              </a:rPr>
              <a:t>Nu volgen alle 10 de beeldaspecten met uitleg / effecten:</a:t>
            </a:r>
          </a:p>
        </p:txBody>
      </p:sp>
    </p:spTree>
    <p:extLst>
      <p:ext uri="{BB962C8B-B14F-4D97-AF65-F5344CB8AC3E}">
        <p14:creationId xmlns:p14="http://schemas.microsoft.com/office/powerpoint/2010/main" val="202317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14348" y="785794"/>
            <a:ext cx="7772400" cy="1470025"/>
          </a:xfrm>
        </p:spPr>
        <p:txBody>
          <a:bodyPr>
            <a:normAutofit/>
          </a:bodyPr>
          <a:lstStyle/>
          <a:p>
            <a:r>
              <a:rPr lang="nl-NL" sz="4800" dirty="0">
                <a:solidFill>
                  <a:srgbClr val="FF0000"/>
                </a:solidFill>
                <a:latin typeface="Arial Black" pitchFamily="34" charset="0"/>
              </a:rPr>
              <a:t>Beeldaspecten:</a:t>
            </a:r>
          </a:p>
        </p:txBody>
      </p:sp>
      <p:sp>
        <p:nvSpPr>
          <p:cNvPr id="3" name="Ondertitel 2"/>
          <p:cNvSpPr>
            <a:spLocks noGrp="1"/>
          </p:cNvSpPr>
          <p:nvPr>
            <p:ph type="subTitle" idx="1"/>
          </p:nvPr>
        </p:nvSpPr>
        <p:spPr>
          <a:xfrm>
            <a:off x="357158" y="2214554"/>
            <a:ext cx="8429684" cy="3424246"/>
          </a:xfrm>
        </p:spPr>
        <p:txBody>
          <a:bodyPr>
            <a:noAutofit/>
          </a:bodyPr>
          <a:lstStyle/>
          <a:p>
            <a:pPr>
              <a:buFont typeface="Arial" pitchFamily="34" charset="0"/>
              <a:buChar char="•"/>
            </a:pPr>
            <a:r>
              <a:rPr lang="nl-NL" dirty="0">
                <a:solidFill>
                  <a:srgbClr val="FF0000"/>
                </a:solidFill>
                <a:latin typeface="Arial" pitchFamily="34" charset="0"/>
                <a:cs typeface="Arial" pitchFamily="34" charset="0"/>
              </a:rPr>
              <a:t> Kleur</a:t>
            </a:r>
          </a:p>
          <a:p>
            <a:br>
              <a:rPr lang="nl-NL" dirty="0">
                <a:solidFill>
                  <a:schemeClr val="tx1"/>
                </a:solidFill>
                <a:latin typeface="Arial" pitchFamily="34" charset="0"/>
                <a:cs typeface="Arial" pitchFamily="34" charset="0"/>
              </a:rPr>
            </a:br>
            <a:r>
              <a:rPr lang="nl-NL" dirty="0">
                <a:solidFill>
                  <a:schemeClr val="tx1"/>
                </a:solidFill>
                <a:latin typeface="Arial" pitchFamily="34" charset="0"/>
                <a:cs typeface="Arial" pitchFamily="34" charset="0"/>
              </a:rPr>
              <a:t>Welke </a:t>
            </a:r>
            <a:r>
              <a:rPr lang="nl-NL" dirty="0">
                <a:solidFill>
                  <a:schemeClr val="tx2">
                    <a:lumMod val="10000"/>
                  </a:schemeClr>
                </a:solidFill>
                <a:latin typeface="Arial" pitchFamily="34" charset="0"/>
                <a:cs typeface="Arial" pitchFamily="34" charset="0"/>
              </a:rPr>
              <a:t>kleur</a:t>
            </a:r>
            <a:r>
              <a:rPr lang="nl-NL" dirty="0">
                <a:solidFill>
                  <a:schemeClr val="tx1"/>
                </a:solidFill>
                <a:latin typeface="Arial" pitchFamily="34" charset="0"/>
                <a:cs typeface="Arial" pitchFamily="34" charset="0"/>
              </a:rPr>
              <a:t>en?</a:t>
            </a:r>
          </a:p>
        </p:txBody>
      </p:sp>
    </p:spTree>
    <p:extLst>
      <p:ext uri="{BB962C8B-B14F-4D97-AF65-F5344CB8AC3E}">
        <p14:creationId xmlns:p14="http://schemas.microsoft.com/office/powerpoint/2010/main" val="2951448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8572560" cy="1071570"/>
          </a:xfrm>
        </p:spPr>
        <p:txBody>
          <a:bodyPr>
            <a:noAutofit/>
          </a:bodyPr>
          <a:lstStyle/>
          <a:p>
            <a:r>
              <a:rPr lang="nl-NL" dirty="0">
                <a:solidFill>
                  <a:schemeClr val="accent3">
                    <a:lumMod val="50000"/>
                  </a:schemeClr>
                </a:solidFill>
                <a:latin typeface="Arial" pitchFamily="34" charset="0"/>
                <a:cs typeface="Arial" pitchFamily="34" charset="0"/>
              </a:rPr>
              <a:t>Primaire </a:t>
            </a:r>
            <a:r>
              <a:rPr lang="nl-NL" dirty="0">
                <a:solidFill>
                  <a:schemeClr val="tx1"/>
                </a:solidFill>
                <a:latin typeface="Arial" pitchFamily="34" charset="0"/>
                <a:cs typeface="Arial" pitchFamily="34" charset="0"/>
              </a:rPr>
              <a:t>kleuren</a:t>
            </a:r>
          </a:p>
        </p:txBody>
      </p:sp>
      <p:sp>
        <p:nvSpPr>
          <p:cNvPr id="5" name="Tekstvak 4"/>
          <p:cNvSpPr txBox="1"/>
          <p:nvPr/>
        </p:nvSpPr>
        <p:spPr>
          <a:xfrm>
            <a:off x="4572000" y="6407371"/>
            <a:ext cx="3714776"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Mondriaan</a:t>
            </a:r>
          </a:p>
        </p:txBody>
      </p:sp>
      <p:pic>
        <p:nvPicPr>
          <p:cNvPr id="6" name="Picture 2" descr="C:\Users\Sjef Barents\Documents\handvaardigheid\Mondriaan Victory-Boogie-Woogi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57356" y="1148537"/>
            <a:ext cx="5429288" cy="5429288"/>
          </a:xfrm>
          <a:prstGeom prst="rect">
            <a:avLst/>
          </a:prstGeom>
          <a:noFill/>
        </p:spPr>
      </p:pic>
    </p:spTree>
    <p:extLst>
      <p:ext uri="{BB962C8B-B14F-4D97-AF65-F5344CB8AC3E}">
        <p14:creationId xmlns:p14="http://schemas.microsoft.com/office/powerpoint/2010/main" val="1690092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8572560" cy="1071570"/>
          </a:xfrm>
        </p:spPr>
        <p:txBody>
          <a:bodyPr>
            <a:noAutofit/>
          </a:bodyPr>
          <a:lstStyle/>
          <a:p>
            <a:r>
              <a:rPr lang="nl-NL" dirty="0">
                <a:solidFill>
                  <a:schemeClr val="accent3">
                    <a:lumMod val="50000"/>
                  </a:schemeClr>
                </a:solidFill>
                <a:latin typeface="Arial" pitchFamily="34" charset="0"/>
                <a:cs typeface="Arial" pitchFamily="34" charset="0"/>
              </a:rPr>
              <a:t>Pastel </a:t>
            </a:r>
            <a:r>
              <a:rPr lang="nl-NL" dirty="0">
                <a:solidFill>
                  <a:schemeClr val="tx1"/>
                </a:solidFill>
                <a:latin typeface="Arial" pitchFamily="34" charset="0"/>
                <a:cs typeface="Arial" pitchFamily="34" charset="0"/>
              </a:rPr>
              <a:t>kleuren</a:t>
            </a:r>
          </a:p>
        </p:txBody>
      </p:sp>
      <p:pic>
        <p:nvPicPr>
          <p:cNvPr id="53250" name="Picture 2" descr="http://www.knipvellen.eu/images/A6%20enveloppen%20pastel.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1377"/>
          <a:stretch/>
        </p:blipFill>
        <p:spPr bwMode="auto">
          <a:xfrm>
            <a:off x="0" y="1062487"/>
            <a:ext cx="3598846" cy="3365566"/>
          </a:xfrm>
          <a:prstGeom prst="rect">
            <a:avLst/>
          </a:prstGeom>
          <a:noFill/>
        </p:spPr>
      </p:pic>
      <p:pic>
        <p:nvPicPr>
          <p:cNvPr id="53252" name="Picture 4" descr="http://mediaprovider.kennisnet.nl/MediaProvider/img/10768721.jpe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71800" y="1071546"/>
            <a:ext cx="6189880" cy="5214974"/>
          </a:xfrm>
          <a:prstGeom prst="rect">
            <a:avLst/>
          </a:prstGeom>
          <a:noFill/>
        </p:spPr>
      </p:pic>
    </p:spTree>
    <p:extLst>
      <p:ext uri="{BB962C8B-B14F-4D97-AF65-F5344CB8AC3E}">
        <p14:creationId xmlns:p14="http://schemas.microsoft.com/office/powerpoint/2010/main" val="334275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additive="base">
                                        <p:cTn id="7" dur="3000" fill="hold"/>
                                        <p:tgtEl>
                                          <p:spTgt spid="53252"/>
                                        </p:tgtEl>
                                        <p:attrNameLst>
                                          <p:attrName>ppt_x</p:attrName>
                                        </p:attrNameLst>
                                      </p:cBhvr>
                                      <p:tavLst>
                                        <p:tav tm="0">
                                          <p:val>
                                            <p:strVal val="1+#ppt_w/2"/>
                                          </p:val>
                                        </p:tav>
                                        <p:tav tm="100000">
                                          <p:val>
                                            <p:strVal val="#ppt_x"/>
                                          </p:val>
                                        </p:tav>
                                      </p:tavLst>
                                    </p:anim>
                                    <p:anim calcmode="lin" valueType="num">
                                      <p:cBhvr additive="base">
                                        <p:cTn id="8" dur="3000" fill="hold"/>
                                        <p:tgtEl>
                                          <p:spTgt spid="5325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6215106" cy="1071570"/>
          </a:xfrm>
        </p:spPr>
        <p:txBody>
          <a:bodyPr>
            <a:noAutofit/>
          </a:bodyPr>
          <a:lstStyle/>
          <a:p>
            <a:r>
              <a:rPr lang="nl-NL" dirty="0">
                <a:solidFill>
                  <a:schemeClr val="accent3">
                    <a:lumMod val="50000"/>
                  </a:schemeClr>
                </a:solidFill>
                <a:latin typeface="Arial" pitchFamily="34" charset="0"/>
                <a:cs typeface="Arial" pitchFamily="34" charset="0"/>
              </a:rPr>
              <a:t>Bonte </a:t>
            </a:r>
            <a:r>
              <a:rPr lang="nl-NL" dirty="0">
                <a:solidFill>
                  <a:schemeClr val="tx1"/>
                </a:solidFill>
                <a:latin typeface="Arial" pitchFamily="34" charset="0"/>
                <a:cs typeface="Arial" pitchFamily="34" charset="0"/>
              </a:rPr>
              <a:t>kleuren</a:t>
            </a:r>
          </a:p>
        </p:txBody>
      </p:sp>
      <p:sp>
        <p:nvSpPr>
          <p:cNvPr id="7" name="Tekstvak 6"/>
          <p:cNvSpPr txBox="1"/>
          <p:nvPr/>
        </p:nvSpPr>
        <p:spPr>
          <a:xfrm>
            <a:off x="500034" y="6072206"/>
            <a:ext cx="3714776"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Matisse</a:t>
            </a:r>
            <a:r>
              <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36585" y="214290"/>
            <a:ext cx="3495203" cy="6215106"/>
          </a:xfrm>
          <a:prstGeom prst="rect">
            <a:avLst/>
          </a:prstGeom>
          <a:noFill/>
          <a:ln w="9525">
            <a:noFill/>
            <a:miter lim="800000"/>
            <a:headEnd/>
            <a:tailEnd/>
          </a:ln>
        </p:spPr>
      </p:pic>
    </p:spTree>
    <p:extLst>
      <p:ext uri="{BB962C8B-B14F-4D97-AF65-F5344CB8AC3E}">
        <p14:creationId xmlns:p14="http://schemas.microsoft.com/office/powerpoint/2010/main" val="2726500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4" name="Picture 18" descr="Afbeeldingsresultaat voor draw car mitsubishi"/>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7783"/>
          <a:stretch/>
        </p:blipFill>
        <p:spPr bwMode="auto">
          <a:xfrm>
            <a:off x="460375" y="1865159"/>
            <a:ext cx="2979428" cy="117045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Afbeeldingsresultaat voor draw car for kids"/>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4360" t="25518" b="16629"/>
          <a:stretch/>
        </p:blipFill>
        <p:spPr bwMode="auto">
          <a:xfrm>
            <a:off x="3138534" y="5072882"/>
            <a:ext cx="2761771" cy="158425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Afbeeldingsresultaat voor draw car for kid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5504" r="19280"/>
          <a:stretch/>
        </p:blipFill>
        <p:spPr bwMode="auto">
          <a:xfrm>
            <a:off x="3499990" y="1412776"/>
            <a:ext cx="2362901" cy="178016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designbump.com/wp-content/uploads/2010/11/Mini-Cooper-Vector.jpg?1856ab"/>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6870"/>
          <a:stretch/>
        </p:blipFill>
        <p:spPr bwMode="auto">
          <a:xfrm>
            <a:off x="6128172" y="5072882"/>
            <a:ext cx="2919681" cy="158425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fbeeldingsresultaat voor draw car mini"/>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38117" y="1268760"/>
            <a:ext cx="2219739" cy="166480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p:cNvSpPr>
            <a:spLocks noGrp="1"/>
          </p:cNvSpPr>
          <p:nvPr>
            <p:ph idx="1"/>
          </p:nvPr>
        </p:nvSpPr>
        <p:spPr>
          <a:xfrm>
            <a:off x="158295" y="562716"/>
            <a:ext cx="8662177" cy="5328591"/>
          </a:xfrm>
        </p:spPr>
        <p:txBody>
          <a:bodyPr>
            <a:normAutofit/>
          </a:bodyPr>
          <a:lstStyle/>
          <a:p>
            <a:r>
              <a:rPr lang="nl-NL" sz="2800" dirty="0"/>
              <a:t>Dat wat je </a:t>
            </a:r>
            <a:r>
              <a:rPr lang="nl-NL" sz="2800" u="sng" dirty="0"/>
              <a:t>kunt herkennen </a:t>
            </a:r>
            <a:r>
              <a:rPr lang="nl-NL" sz="2800" dirty="0"/>
              <a:t>in een afbeelding noem je  </a:t>
            </a:r>
            <a:r>
              <a:rPr lang="nl-NL" sz="2800" b="1" dirty="0">
                <a:solidFill>
                  <a:srgbClr val="FF0000"/>
                </a:solidFill>
              </a:rPr>
              <a:t>de voorstelling.</a:t>
            </a:r>
          </a:p>
          <a:p>
            <a:pPr marL="0" indent="0">
              <a:buNone/>
            </a:pPr>
            <a:endParaRPr lang="nl-NL" b="1" dirty="0">
              <a:solidFill>
                <a:srgbClr val="FF0000"/>
              </a:solidFill>
            </a:endParaRPr>
          </a:p>
          <a:p>
            <a:pPr marL="0" indent="0">
              <a:buNone/>
            </a:pPr>
            <a:endParaRPr lang="nl-NL" b="1" dirty="0">
              <a:solidFill>
                <a:srgbClr val="FF0000"/>
              </a:solidFill>
            </a:endParaRPr>
          </a:p>
          <a:p>
            <a:pPr marL="0" indent="0">
              <a:buNone/>
            </a:pPr>
            <a:endParaRPr lang="nl-NL" b="1" dirty="0">
              <a:solidFill>
                <a:srgbClr val="FF0000"/>
              </a:solidFill>
            </a:endParaRPr>
          </a:p>
          <a:p>
            <a:r>
              <a:rPr lang="nl-NL" sz="2800" dirty="0"/>
              <a:t>Alles wat mensen maken geven ze </a:t>
            </a:r>
            <a:r>
              <a:rPr lang="nl-NL" sz="2800" b="1" dirty="0"/>
              <a:t>een vorm</a:t>
            </a:r>
            <a:r>
              <a:rPr lang="nl-NL" sz="2800" dirty="0"/>
              <a:t>, </a:t>
            </a:r>
            <a:r>
              <a:rPr lang="nl-NL" sz="2800" b="1" dirty="0"/>
              <a:t>een kleur </a:t>
            </a:r>
            <a:r>
              <a:rPr lang="nl-NL" sz="2800" dirty="0"/>
              <a:t>enz. Ze werken met </a:t>
            </a:r>
            <a:r>
              <a:rPr lang="nl-NL" sz="2800" b="1" dirty="0"/>
              <a:t>een materiaal </a:t>
            </a:r>
            <a:r>
              <a:rPr lang="nl-NL" sz="2800" dirty="0"/>
              <a:t>en passen </a:t>
            </a:r>
            <a:r>
              <a:rPr lang="nl-NL" sz="2800" b="1" dirty="0"/>
              <a:t>een techniek</a:t>
            </a:r>
            <a:r>
              <a:rPr lang="nl-NL" sz="2800" dirty="0"/>
              <a:t> toe. Al deze zaken bij elkaar noemen we                  </a:t>
            </a:r>
            <a:r>
              <a:rPr lang="nl-NL" sz="2800" b="1" dirty="0">
                <a:solidFill>
                  <a:srgbClr val="FF0000"/>
                </a:solidFill>
              </a:rPr>
              <a:t>de vormgeving.</a:t>
            </a:r>
          </a:p>
        </p:txBody>
      </p:sp>
      <p:sp>
        <p:nvSpPr>
          <p:cNvPr id="4" name="AutoShape 6" descr="Afbeeldingsresultaat voor draw car min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8" descr="Afbeeldingsresultaat voor draw car min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112" name="Picture 16" descr="Afbeeldingsresultaat voor draw car expressiv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2775" y="4997894"/>
            <a:ext cx="2231032" cy="162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782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8572560" cy="1071570"/>
          </a:xfrm>
        </p:spPr>
        <p:txBody>
          <a:bodyPr>
            <a:noAutofit/>
          </a:bodyPr>
          <a:lstStyle/>
          <a:p>
            <a:r>
              <a:rPr lang="nl-NL" dirty="0">
                <a:solidFill>
                  <a:schemeClr val="accent3">
                    <a:lumMod val="50000"/>
                  </a:schemeClr>
                </a:solidFill>
                <a:latin typeface="Arial" pitchFamily="34" charset="0"/>
                <a:cs typeface="Arial" pitchFamily="34" charset="0"/>
              </a:rPr>
              <a:t>Materiaal </a:t>
            </a:r>
            <a:r>
              <a:rPr lang="nl-NL" dirty="0">
                <a:solidFill>
                  <a:schemeClr val="tx1"/>
                </a:solidFill>
                <a:latin typeface="Arial" pitchFamily="34" charset="0"/>
                <a:cs typeface="Arial" pitchFamily="34" charset="0"/>
              </a:rPr>
              <a:t>kleuren</a:t>
            </a:r>
          </a:p>
        </p:txBody>
      </p:sp>
      <p:pic>
        <p:nvPicPr>
          <p:cNvPr id="56322" name="Picture 2" descr="http://rebeccareilering.files.wordpress.com/2009/01/kurt_schwitters_ohne_titel_1937_sprengel-museum-hannover.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29124" y="928670"/>
            <a:ext cx="4381504" cy="5498788"/>
          </a:xfrm>
          <a:prstGeom prst="rect">
            <a:avLst/>
          </a:prstGeom>
          <a:noFill/>
        </p:spPr>
      </p:pic>
      <p:sp>
        <p:nvSpPr>
          <p:cNvPr id="7" name="Tekstvak 6"/>
          <p:cNvSpPr txBox="1"/>
          <p:nvPr/>
        </p:nvSpPr>
        <p:spPr>
          <a:xfrm>
            <a:off x="500034" y="6072206"/>
            <a:ext cx="3714776"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Kurt </a:t>
            </a:r>
            <a:r>
              <a:rPr kumimoji="0" lang="nl-NL" sz="14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Switters</a:t>
            </a:r>
            <a:endPar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731441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24"/>
            <a:ext cx="8572560" cy="1071570"/>
          </a:xfrm>
        </p:spPr>
        <p:txBody>
          <a:bodyPr>
            <a:noAutofit/>
          </a:bodyPr>
          <a:lstStyle/>
          <a:p>
            <a:r>
              <a:rPr lang="nl-NL" dirty="0">
                <a:solidFill>
                  <a:schemeClr val="tx2">
                    <a:lumMod val="10000"/>
                  </a:schemeClr>
                </a:solidFill>
                <a:latin typeface="Arial" pitchFamily="34" charset="0"/>
                <a:cs typeface="Arial" pitchFamily="34" charset="0"/>
              </a:rPr>
              <a:t>Kleur</a:t>
            </a:r>
            <a:r>
              <a:rPr lang="nl-NL" dirty="0">
                <a:solidFill>
                  <a:schemeClr val="tx1"/>
                </a:solidFill>
                <a:latin typeface="Arial" pitchFamily="34" charset="0"/>
                <a:cs typeface="Arial" pitchFamily="34" charset="0"/>
              </a:rPr>
              <a:t> contrasten</a:t>
            </a:r>
          </a:p>
          <a:p>
            <a:endParaRPr lang="nl-NL" dirty="0">
              <a:solidFill>
                <a:schemeClr val="tx1"/>
              </a:solidFill>
              <a:latin typeface="Arial" pitchFamily="34" charset="0"/>
              <a:cs typeface="Arial" pitchFamily="34" charset="0"/>
            </a:endParaRPr>
          </a:p>
        </p:txBody>
      </p:sp>
      <p:sp>
        <p:nvSpPr>
          <p:cNvPr id="5" name="Tekstvak 4"/>
          <p:cNvSpPr txBox="1"/>
          <p:nvPr/>
        </p:nvSpPr>
        <p:spPr>
          <a:xfrm>
            <a:off x="500034" y="571480"/>
            <a:ext cx="8501122"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tx2">
                    <a:lumMod val="10000"/>
                  </a:schemeClr>
                </a:solidFill>
                <a:effectLst/>
                <a:uLnTx/>
                <a:uFillTx/>
                <a:latin typeface="Arial Black" pitchFamily="34" charset="0"/>
              </a:rPr>
              <a:t>Kleur tegen Kleur</a:t>
            </a:r>
          </a:p>
        </p:txBody>
      </p:sp>
      <p:pic>
        <p:nvPicPr>
          <p:cNvPr id="57346" name="Picture 2" descr="http://www.groningermuseum.nl/uploads/1.%20Kirchner,%20Kaffeetisch,%201923%20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14546" y="1285860"/>
            <a:ext cx="5143536" cy="5098417"/>
          </a:xfrm>
          <a:prstGeom prst="rect">
            <a:avLst/>
          </a:prstGeom>
          <a:noFill/>
          <a:ln>
            <a:solidFill>
              <a:schemeClr val="tx2">
                <a:lumMod val="10000"/>
              </a:schemeClr>
            </a:solidFill>
          </a:ln>
        </p:spPr>
      </p:pic>
      <p:sp>
        <p:nvSpPr>
          <p:cNvPr id="8" name="Tekstvak 7"/>
          <p:cNvSpPr txBox="1"/>
          <p:nvPr/>
        </p:nvSpPr>
        <p:spPr>
          <a:xfrm>
            <a:off x="500034" y="6143644"/>
            <a:ext cx="164307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Kirchner</a:t>
            </a:r>
            <a:endPar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86468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24"/>
            <a:ext cx="8572560" cy="1071570"/>
          </a:xfrm>
        </p:spPr>
        <p:txBody>
          <a:bodyPr>
            <a:noAutofit/>
          </a:bodyPr>
          <a:lstStyle/>
          <a:p>
            <a:r>
              <a:rPr lang="nl-NL" dirty="0">
                <a:solidFill>
                  <a:schemeClr val="tx2">
                    <a:lumMod val="10000"/>
                  </a:schemeClr>
                </a:solidFill>
                <a:latin typeface="Arial" pitchFamily="34" charset="0"/>
                <a:cs typeface="Arial" pitchFamily="34" charset="0"/>
              </a:rPr>
              <a:t>Kleur</a:t>
            </a:r>
            <a:r>
              <a:rPr lang="nl-NL" dirty="0">
                <a:solidFill>
                  <a:schemeClr val="tx1"/>
                </a:solidFill>
                <a:latin typeface="Arial" pitchFamily="34" charset="0"/>
                <a:cs typeface="Arial" pitchFamily="34" charset="0"/>
              </a:rPr>
              <a:t> contrasten</a:t>
            </a:r>
          </a:p>
          <a:p>
            <a:endParaRPr lang="nl-NL" dirty="0">
              <a:solidFill>
                <a:schemeClr val="tx1"/>
              </a:solidFill>
              <a:latin typeface="Arial" pitchFamily="34" charset="0"/>
              <a:cs typeface="Arial" pitchFamily="34" charset="0"/>
            </a:endParaRPr>
          </a:p>
        </p:txBody>
      </p:sp>
      <p:sp>
        <p:nvSpPr>
          <p:cNvPr id="5" name="Tekstvak 4"/>
          <p:cNvSpPr txBox="1"/>
          <p:nvPr/>
        </p:nvSpPr>
        <p:spPr>
          <a:xfrm>
            <a:off x="500034" y="571480"/>
            <a:ext cx="8501122"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tx2">
                    <a:lumMod val="10000"/>
                  </a:schemeClr>
                </a:solidFill>
                <a:effectLst/>
                <a:uLnTx/>
                <a:uFillTx/>
                <a:latin typeface="Arial Black" pitchFamily="34" charset="0"/>
              </a:rPr>
              <a:t>Complementair</a:t>
            </a:r>
          </a:p>
        </p:txBody>
      </p:sp>
      <p:sp>
        <p:nvSpPr>
          <p:cNvPr id="8" name="Tekstvak 7"/>
          <p:cNvSpPr txBox="1"/>
          <p:nvPr/>
        </p:nvSpPr>
        <p:spPr>
          <a:xfrm>
            <a:off x="785786" y="6215082"/>
            <a:ext cx="164307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Kirchner</a:t>
            </a:r>
            <a:endPar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61442" name="Picture 2" descr="http://volobuef.tripod.com/pictures/KirchnerErnstLudwig-CircusRider_1912-1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71736" y="1285860"/>
            <a:ext cx="4505325" cy="5381625"/>
          </a:xfrm>
          <a:prstGeom prst="rect">
            <a:avLst/>
          </a:prstGeom>
          <a:noFill/>
          <a:ln>
            <a:solidFill>
              <a:schemeClr val="tx2">
                <a:lumMod val="10000"/>
              </a:schemeClr>
            </a:solidFill>
          </a:ln>
        </p:spPr>
      </p:pic>
    </p:spTree>
    <p:extLst>
      <p:ext uri="{BB962C8B-B14F-4D97-AF65-F5344CB8AC3E}">
        <p14:creationId xmlns:p14="http://schemas.microsoft.com/office/powerpoint/2010/main" val="3597117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24"/>
            <a:ext cx="8572560" cy="1071570"/>
          </a:xfrm>
        </p:spPr>
        <p:txBody>
          <a:bodyPr>
            <a:noAutofit/>
          </a:bodyPr>
          <a:lstStyle/>
          <a:p>
            <a:r>
              <a:rPr lang="nl-NL" dirty="0">
                <a:solidFill>
                  <a:schemeClr val="tx2">
                    <a:lumMod val="10000"/>
                  </a:schemeClr>
                </a:solidFill>
                <a:latin typeface="Arial" pitchFamily="34" charset="0"/>
                <a:cs typeface="Arial" pitchFamily="34" charset="0"/>
              </a:rPr>
              <a:t>Kleur</a:t>
            </a:r>
            <a:r>
              <a:rPr lang="nl-NL" dirty="0">
                <a:solidFill>
                  <a:schemeClr val="tx1"/>
                </a:solidFill>
                <a:latin typeface="Arial" pitchFamily="34" charset="0"/>
                <a:cs typeface="Arial" pitchFamily="34" charset="0"/>
              </a:rPr>
              <a:t> contrasten</a:t>
            </a:r>
          </a:p>
          <a:p>
            <a:endParaRPr lang="nl-NL" dirty="0">
              <a:solidFill>
                <a:schemeClr val="tx1"/>
              </a:solidFill>
              <a:latin typeface="Arial" pitchFamily="34" charset="0"/>
              <a:cs typeface="Arial" pitchFamily="34" charset="0"/>
            </a:endParaRPr>
          </a:p>
        </p:txBody>
      </p:sp>
      <p:sp>
        <p:nvSpPr>
          <p:cNvPr id="5" name="Tekstvak 4"/>
          <p:cNvSpPr txBox="1"/>
          <p:nvPr/>
        </p:nvSpPr>
        <p:spPr>
          <a:xfrm>
            <a:off x="500034" y="571480"/>
            <a:ext cx="8501122"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err="1">
                <a:ln>
                  <a:noFill/>
                </a:ln>
                <a:solidFill>
                  <a:schemeClr val="tx2">
                    <a:lumMod val="10000"/>
                  </a:schemeClr>
                </a:solidFill>
                <a:effectLst/>
                <a:uLnTx/>
                <a:uFillTx/>
                <a:latin typeface="Arial Black" pitchFamily="34" charset="0"/>
              </a:rPr>
              <a:t>Licht-donker</a:t>
            </a:r>
            <a:endParaRPr kumimoji="0" lang="nl-NL" sz="4400" b="1" i="0" u="none" strike="noStrike" kern="0" cap="none" spc="0" normalizeH="0" baseline="0" noProof="0" dirty="0">
              <a:ln>
                <a:noFill/>
              </a:ln>
              <a:solidFill>
                <a:schemeClr val="tx2">
                  <a:lumMod val="10000"/>
                </a:schemeClr>
              </a:solidFill>
              <a:effectLst/>
              <a:uLnTx/>
              <a:uFillTx/>
              <a:latin typeface="Arial Black" pitchFamily="34" charset="0"/>
            </a:endParaRPr>
          </a:p>
        </p:txBody>
      </p:sp>
      <p:pic>
        <p:nvPicPr>
          <p:cNvPr id="64514" name="Picture 2" descr="http://flyingbuttresses.files.wordpress.com/2008/11/varus_1976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158" y="3857628"/>
            <a:ext cx="3770779" cy="2738419"/>
          </a:xfrm>
          <a:prstGeom prst="rect">
            <a:avLst/>
          </a:prstGeom>
          <a:noFill/>
        </p:spPr>
      </p:pic>
      <p:pic>
        <p:nvPicPr>
          <p:cNvPr id="64516" name="Picture 4" descr="http://1.bp.blogspot.com/_T3GYiGaTdt4/S6s-wBRLz3I/AAAAAAAAACk/SQmAPK-iYNM/s1600/P100064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43174" y="1714488"/>
            <a:ext cx="5772140" cy="4313835"/>
          </a:xfrm>
          <a:prstGeom prst="rect">
            <a:avLst/>
          </a:prstGeom>
          <a:noFill/>
        </p:spPr>
      </p:pic>
      <p:sp>
        <p:nvSpPr>
          <p:cNvPr id="9" name="Tekstvak 8"/>
          <p:cNvSpPr txBox="1"/>
          <p:nvPr/>
        </p:nvSpPr>
        <p:spPr>
          <a:xfrm>
            <a:off x="714348" y="2428868"/>
            <a:ext cx="1643074" cy="116955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Zowel met zwart-wit als met kleur. De blauwe kleur is donkerder dan de kleur geel.</a:t>
            </a:r>
          </a:p>
        </p:txBody>
      </p:sp>
    </p:spTree>
    <p:extLst>
      <p:ext uri="{BB962C8B-B14F-4D97-AF65-F5344CB8AC3E}">
        <p14:creationId xmlns:p14="http://schemas.microsoft.com/office/powerpoint/2010/main" val="278177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checkerboard(across)">
                                      <p:cBhvr>
                                        <p:cTn id="7" dur="500"/>
                                        <p:tgtEl>
                                          <p:spTgt spid="64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24"/>
            <a:ext cx="8572560" cy="1071570"/>
          </a:xfrm>
        </p:spPr>
        <p:txBody>
          <a:bodyPr>
            <a:noAutofit/>
          </a:bodyPr>
          <a:lstStyle/>
          <a:p>
            <a:r>
              <a:rPr lang="nl-NL" dirty="0">
                <a:solidFill>
                  <a:schemeClr val="tx2">
                    <a:lumMod val="10000"/>
                  </a:schemeClr>
                </a:solidFill>
                <a:latin typeface="Arial" pitchFamily="34" charset="0"/>
                <a:cs typeface="Arial" pitchFamily="34" charset="0"/>
              </a:rPr>
              <a:t>Kleur</a:t>
            </a:r>
            <a:r>
              <a:rPr lang="nl-NL" dirty="0">
                <a:solidFill>
                  <a:schemeClr val="tx1"/>
                </a:solidFill>
                <a:latin typeface="Arial" pitchFamily="34" charset="0"/>
                <a:cs typeface="Arial" pitchFamily="34" charset="0"/>
              </a:rPr>
              <a:t> contrasten</a:t>
            </a:r>
          </a:p>
          <a:p>
            <a:endParaRPr lang="nl-NL" dirty="0">
              <a:solidFill>
                <a:schemeClr val="tx1"/>
              </a:solidFill>
              <a:latin typeface="Arial" pitchFamily="34" charset="0"/>
              <a:cs typeface="Arial" pitchFamily="34" charset="0"/>
            </a:endParaRPr>
          </a:p>
        </p:txBody>
      </p:sp>
      <p:sp>
        <p:nvSpPr>
          <p:cNvPr id="5" name="Tekstvak 4"/>
          <p:cNvSpPr txBox="1"/>
          <p:nvPr/>
        </p:nvSpPr>
        <p:spPr>
          <a:xfrm>
            <a:off x="500034" y="571480"/>
            <a:ext cx="8501122"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err="1">
                <a:ln>
                  <a:noFill/>
                </a:ln>
                <a:solidFill>
                  <a:schemeClr val="tx2">
                    <a:lumMod val="10000"/>
                  </a:schemeClr>
                </a:solidFill>
                <a:effectLst/>
                <a:uLnTx/>
                <a:uFillTx/>
                <a:latin typeface="Arial Black" pitchFamily="34" charset="0"/>
              </a:rPr>
              <a:t>Kwaliteits</a:t>
            </a:r>
            <a:endParaRPr kumimoji="0" lang="nl-NL" sz="4400" b="1" i="0" u="none" strike="noStrike" kern="0" cap="none" spc="0" normalizeH="0" baseline="0" noProof="0" dirty="0">
              <a:ln>
                <a:noFill/>
              </a:ln>
              <a:solidFill>
                <a:schemeClr val="tx2">
                  <a:lumMod val="10000"/>
                </a:schemeClr>
              </a:solidFill>
              <a:effectLst/>
              <a:uLnTx/>
              <a:uFillTx/>
              <a:latin typeface="Arial Black" pitchFamily="34" charset="0"/>
            </a:endParaRPr>
          </a:p>
        </p:txBody>
      </p:sp>
      <p:pic>
        <p:nvPicPr>
          <p:cNvPr id="62466" name="Picture 2" descr="http://farm1.static.flickr.com/184/415915583_3075bc2f45.jpg?v=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28662" y="1285860"/>
            <a:ext cx="7143800" cy="5229262"/>
          </a:xfrm>
          <a:prstGeom prst="rect">
            <a:avLst/>
          </a:prstGeom>
          <a:noFill/>
        </p:spPr>
      </p:pic>
    </p:spTree>
    <p:extLst>
      <p:ext uri="{BB962C8B-B14F-4D97-AF65-F5344CB8AC3E}">
        <p14:creationId xmlns:p14="http://schemas.microsoft.com/office/powerpoint/2010/main" val="3637671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24"/>
            <a:ext cx="8572560" cy="1071570"/>
          </a:xfrm>
        </p:spPr>
        <p:txBody>
          <a:bodyPr>
            <a:noAutofit/>
          </a:bodyPr>
          <a:lstStyle/>
          <a:p>
            <a:r>
              <a:rPr lang="nl-NL" dirty="0">
                <a:solidFill>
                  <a:schemeClr val="tx2">
                    <a:lumMod val="10000"/>
                  </a:schemeClr>
                </a:solidFill>
                <a:latin typeface="Arial" pitchFamily="34" charset="0"/>
                <a:cs typeface="Arial" pitchFamily="34" charset="0"/>
              </a:rPr>
              <a:t>Kleur</a:t>
            </a:r>
            <a:r>
              <a:rPr lang="nl-NL" dirty="0">
                <a:solidFill>
                  <a:schemeClr val="tx1"/>
                </a:solidFill>
                <a:latin typeface="Arial" pitchFamily="34" charset="0"/>
                <a:cs typeface="Arial" pitchFamily="34" charset="0"/>
              </a:rPr>
              <a:t> contrasten</a:t>
            </a:r>
          </a:p>
          <a:p>
            <a:endParaRPr lang="nl-NL" dirty="0">
              <a:solidFill>
                <a:schemeClr val="tx1"/>
              </a:solidFill>
              <a:latin typeface="Arial" pitchFamily="34" charset="0"/>
              <a:cs typeface="Arial" pitchFamily="34" charset="0"/>
            </a:endParaRPr>
          </a:p>
        </p:txBody>
      </p:sp>
      <p:sp>
        <p:nvSpPr>
          <p:cNvPr id="5" name="Tekstvak 4"/>
          <p:cNvSpPr txBox="1"/>
          <p:nvPr/>
        </p:nvSpPr>
        <p:spPr>
          <a:xfrm>
            <a:off x="500034" y="571480"/>
            <a:ext cx="8501122"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err="1">
                <a:ln>
                  <a:noFill/>
                </a:ln>
                <a:solidFill>
                  <a:schemeClr val="tx2">
                    <a:lumMod val="10000"/>
                  </a:schemeClr>
                </a:solidFill>
                <a:effectLst/>
                <a:uLnTx/>
                <a:uFillTx/>
                <a:latin typeface="Arial Black" pitchFamily="34" charset="0"/>
              </a:rPr>
              <a:t>Kwantiteits</a:t>
            </a:r>
            <a:endParaRPr kumimoji="0" lang="nl-NL" sz="4400" b="1" i="0" u="none" strike="noStrike" kern="0" cap="none" spc="0" normalizeH="0" baseline="0" noProof="0" dirty="0">
              <a:ln>
                <a:noFill/>
              </a:ln>
              <a:solidFill>
                <a:schemeClr val="tx2">
                  <a:lumMod val="10000"/>
                </a:schemeClr>
              </a:solidFill>
              <a:effectLst/>
              <a:uLnTx/>
              <a:uFillTx/>
              <a:latin typeface="Arial Black" pitchFamily="34" charset="0"/>
            </a:endParaRPr>
          </a:p>
        </p:txBody>
      </p:sp>
      <p:sp>
        <p:nvSpPr>
          <p:cNvPr id="8" name="Tekstvak 7"/>
          <p:cNvSpPr txBox="1"/>
          <p:nvPr/>
        </p:nvSpPr>
        <p:spPr>
          <a:xfrm>
            <a:off x="785786" y="6215082"/>
            <a:ext cx="1643074"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Kirchner</a:t>
            </a:r>
            <a:endPar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6" name="Picture 2" descr="http://www.forumlive.net/proposte/citta/citta1/kirchn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43174" y="1500174"/>
            <a:ext cx="3815013" cy="5024435"/>
          </a:xfrm>
          <a:prstGeom prst="rect">
            <a:avLst/>
          </a:prstGeom>
          <a:noFill/>
          <a:ln>
            <a:solidFill>
              <a:schemeClr val="tx2">
                <a:lumMod val="10000"/>
              </a:schemeClr>
            </a:solidFill>
          </a:ln>
        </p:spPr>
      </p:pic>
    </p:spTree>
    <p:extLst>
      <p:ext uri="{BB962C8B-B14F-4D97-AF65-F5344CB8AC3E}">
        <p14:creationId xmlns:p14="http://schemas.microsoft.com/office/powerpoint/2010/main" val="214796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solidFill>
                  <a:srgbClr val="FF0000"/>
                </a:solidFill>
                <a:latin typeface="Arial Black" pitchFamily="34" charset="0"/>
              </a:rPr>
              <a:t>Beeldaspecten:</a:t>
            </a:r>
            <a:endParaRPr lang="nl-NL" dirty="0"/>
          </a:p>
        </p:txBody>
      </p:sp>
      <p:sp>
        <p:nvSpPr>
          <p:cNvPr id="3" name="Content Placeholder 2"/>
          <p:cNvSpPr>
            <a:spLocks noGrp="1"/>
          </p:cNvSpPr>
          <p:nvPr>
            <p:ph idx="1"/>
          </p:nvPr>
        </p:nvSpPr>
        <p:spPr>
          <a:xfrm>
            <a:off x="454536" y="2060848"/>
            <a:ext cx="8229600" cy="2448272"/>
          </a:xfrm>
        </p:spPr>
        <p:txBody>
          <a:bodyPr/>
          <a:lstStyle/>
          <a:p>
            <a:pPr algn="ctr"/>
            <a:r>
              <a:rPr lang="nl-NL" dirty="0">
                <a:solidFill>
                  <a:srgbClr val="FF0000"/>
                </a:solidFill>
              </a:rPr>
              <a:t>LIJN</a:t>
            </a:r>
          </a:p>
        </p:txBody>
      </p:sp>
    </p:spTree>
    <p:extLst>
      <p:ext uri="{BB962C8B-B14F-4D97-AF65-F5344CB8AC3E}">
        <p14:creationId xmlns:p14="http://schemas.microsoft.com/office/powerpoint/2010/main" val="3001296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2" name="Line 4"/>
          <p:cNvSpPr>
            <a:spLocks noChangeShapeType="1"/>
          </p:cNvSpPr>
          <p:nvPr/>
        </p:nvSpPr>
        <p:spPr bwMode="auto">
          <a:xfrm>
            <a:off x="755650"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421893" name="Text Box 5"/>
          <p:cNvSpPr txBox="1">
            <a:spLocks noChangeArrowheads="1"/>
          </p:cNvSpPr>
          <p:nvPr/>
        </p:nvSpPr>
        <p:spPr bwMode="auto">
          <a:xfrm rot="16200000">
            <a:off x="-2597150"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j n</a:t>
            </a:r>
          </a:p>
        </p:txBody>
      </p:sp>
      <p:sp>
        <p:nvSpPr>
          <p:cNvPr id="421895" name="Rectangle 7"/>
          <p:cNvSpPr>
            <a:spLocks noGrp="1" noChangeArrowheads="1"/>
          </p:cNvSpPr>
          <p:nvPr>
            <p:ph type="title"/>
          </p:nvPr>
        </p:nvSpPr>
        <p:spPr>
          <a:xfrm>
            <a:off x="827088" y="260350"/>
            <a:ext cx="2232025" cy="792163"/>
          </a:xfrm>
          <a:noFill/>
          <a:ln/>
        </p:spPr>
        <p:txBody>
          <a:bodyPr>
            <a:normAutofit fontScale="90000"/>
          </a:bodyPr>
          <a:lstStyle/>
          <a:p>
            <a:r>
              <a:rPr lang="nl-NL" altLang="nl-NL" sz="5400" dirty="0">
                <a:latin typeface="Arial" panose="020B0604020202020204" pitchFamily="34" charset="0"/>
              </a:rPr>
              <a:t>l i j n</a:t>
            </a:r>
          </a:p>
        </p:txBody>
      </p:sp>
      <p:pic>
        <p:nvPicPr>
          <p:cNvPr id="421896" name="Picture 8" descr="elephantDCE"/>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8888" y="1412875"/>
            <a:ext cx="3817937" cy="2859088"/>
          </a:xfrm>
          <a:prstGeom prst="rect">
            <a:avLst/>
          </a:prstGeom>
          <a:noFill/>
          <a:extLst>
            <a:ext uri="{909E8E84-426E-40DD-AFC4-6F175D3DCCD1}">
              <a14:hiddenFill xmlns:a14="http://schemas.microsoft.com/office/drawing/2010/main">
                <a:solidFill>
                  <a:srgbClr val="FFFFFF"/>
                </a:solidFill>
              </a14:hiddenFill>
            </a:ext>
          </a:extLst>
        </p:spPr>
      </p:pic>
      <p:sp>
        <p:nvSpPr>
          <p:cNvPr id="421897" name="Rectangle 9"/>
          <p:cNvSpPr>
            <a:spLocks noChangeArrowheads="1"/>
          </p:cNvSpPr>
          <p:nvPr/>
        </p:nvSpPr>
        <p:spPr bwMode="auto">
          <a:xfrm>
            <a:off x="971550" y="1125538"/>
            <a:ext cx="4392613" cy="3455987"/>
          </a:xfrm>
          <a:prstGeom prst="rect">
            <a:avLst/>
          </a:prstGeom>
          <a:solidFill>
            <a:srgbClr val="FFB953">
              <a:alpha val="3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421899" name="Rectangle 11"/>
          <p:cNvSpPr>
            <a:spLocks noChangeArrowheads="1"/>
          </p:cNvSpPr>
          <p:nvPr/>
        </p:nvSpPr>
        <p:spPr bwMode="auto">
          <a:xfrm>
            <a:off x="2843213" y="595313"/>
            <a:ext cx="6026150" cy="45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400" b="0" i="0" u="none" strike="noStrike" kern="0" cap="none" spc="0" normalizeH="0" baseline="0" noProof="0" dirty="0">
                <a:ln>
                  <a:noFill/>
                </a:ln>
                <a:effectLst/>
                <a:uLnTx/>
                <a:uFillTx/>
              </a:rPr>
              <a:t>contourlijn – omtreklijn       </a:t>
            </a:r>
            <a:endParaRPr kumimoji="0" lang="nl-NL" altLang="nl-NL" sz="2400" b="0" i="1" u="none" strike="noStrike" kern="0" cap="none" spc="0" normalizeH="0" baseline="0" noProof="0" dirty="0">
              <a:ln>
                <a:noFill/>
              </a:ln>
              <a:effectLst/>
              <a:uLnTx/>
              <a:uFillTx/>
            </a:endParaRPr>
          </a:p>
        </p:txBody>
      </p:sp>
    </p:spTree>
    <p:extLst>
      <p:ext uri="{BB962C8B-B14F-4D97-AF65-F5344CB8AC3E}">
        <p14:creationId xmlns:p14="http://schemas.microsoft.com/office/powerpoint/2010/main" val="2565406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971550" y="0"/>
            <a:ext cx="7561263" cy="1196975"/>
          </a:xfrm>
        </p:spPr>
        <p:txBody>
          <a:bodyPr/>
          <a:lstStyle/>
          <a:p>
            <a:pPr algn="l"/>
            <a:r>
              <a:rPr lang="nl-NL" altLang="nl-NL" sz="2800" b="1" dirty="0">
                <a:solidFill>
                  <a:srgbClr val="FF0000"/>
                </a:solidFill>
                <a:latin typeface="Arial" panose="020B0604020202020204" pitchFamily="34" charset="0"/>
              </a:rPr>
              <a:t>l i j n s o o r t </a:t>
            </a:r>
            <a:endParaRPr lang="nl-NL" altLang="nl-NL" sz="2200" dirty="0">
              <a:solidFill>
                <a:srgbClr val="FF0000"/>
              </a:solidFill>
              <a:latin typeface="Arial" panose="020B0604020202020204" pitchFamily="34" charset="0"/>
            </a:endParaRPr>
          </a:p>
        </p:txBody>
      </p:sp>
      <p:sp>
        <p:nvSpPr>
          <p:cNvPr id="410630" name="Text Box 6"/>
          <p:cNvSpPr txBox="1">
            <a:spLocks noChangeArrowheads="1"/>
          </p:cNvSpPr>
          <p:nvPr/>
        </p:nvSpPr>
        <p:spPr bwMode="auto">
          <a:xfrm rot="16200000">
            <a:off x="-2583656" y="2949575"/>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j n</a:t>
            </a:r>
          </a:p>
        </p:txBody>
      </p:sp>
      <p:sp>
        <p:nvSpPr>
          <p:cNvPr id="410633" name="Rectangle 9"/>
          <p:cNvSpPr>
            <a:spLocks noChangeArrowheads="1"/>
          </p:cNvSpPr>
          <p:nvPr/>
        </p:nvSpPr>
        <p:spPr bwMode="auto">
          <a:xfrm>
            <a:off x="1187450" y="1052513"/>
            <a:ext cx="7404100" cy="45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400" b="0" i="0" u="none" strike="noStrike" kern="0" cap="none" spc="0" normalizeH="0" baseline="0" noProof="0" dirty="0">
                <a:ln>
                  <a:noFill/>
                </a:ln>
                <a:effectLst/>
                <a:uLnTx/>
                <a:uFillTx/>
              </a:rPr>
              <a:t>arceerlijn    </a:t>
            </a:r>
            <a:r>
              <a:rPr kumimoji="0" lang="nl-NL" altLang="nl-NL" sz="2200" b="0" i="1" u="none" strike="noStrike" kern="0" cap="none" spc="0" normalizeH="0" baseline="0" noProof="0" dirty="0">
                <a:ln>
                  <a:noFill/>
                </a:ln>
                <a:effectLst/>
                <a:uLnTx/>
                <a:uFillTx/>
              </a:rPr>
              <a:t>parallelarcering, kruisarcering, vrije arcering</a:t>
            </a:r>
            <a:endParaRPr kumimoji="0" lang="nl-NL" altLang="nl-NL" sz="2200" b="0" i="0" u="none" strike="noStrike" kern="0" cap="none" spc="0" normalizeH="0" baseline="0" noProof="0" dirty="0">
              <a:ln>
                <a:noFill/>
              </a:ln>
              <a:effectLst/>
              <a:uLnTx/>
              <a:uFillTx/>
            </a:endParaRPr>
          </a:p>
        </p:txBody>
      </p:sp>
      <p:sp>
        <p:nvSpPr>
          <p:cNvPr id="410636" name="Rectangle 12"/>
          <p:cNvSpPr>
            <a:spLocks noChangeArrowheads="1"/>
          </p:cNvSpPr>
          <p:nvPr/>
        </p:nvSpPr>
        <p:spPr bwMode="auto">
          <a:xfrm>
            <a:off x="1221492" y="1721748"/>
            <a:ext cx="1136650" cy="45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400" b="0" i="0" u="none" strike="noStrike" kern="0" cap="none" spc="0" normalizeH="0" baseline="0" noProof="0" dirty="0">
                <a:ln>
                  <a:noFill/>
                </a:ln>
                <a:effectLst/>
                <a:uLnTx/>
                <a:uFillTx/>
              </a:rPr>
              <a:t>hulplijn</a:t>
            </a:r>
            <a:endParaRPr kumimoji="0" lang="nl-NL" altLang="nl-NL" sz="2200" b="0" i="0" u="none" strike="noStrike" kern="0" cap="none" spc="0" normalizeH="0" baseline="0" noProof="0" dirty="0">
              <a:ln>
                <a:noFill/>
              </a:ln>
              <a:effectLst/>
              <a:uLnTx/>
              <a:uFillTx/>
            </a:endParaRPr>
          </a:p>
        </p:txBody>
      </p:sp>
      <p:sp>
        <p:nvSpPr>
          <p:cNvPr id="410638" name="Rectangle 14"/>
          <p:cNvSpPr>
            <a:spLocks noChangeArrowheads="1"/>
          </p:cNvSpPr>
          <p:nvPr/>
        </p:nvSpPr>
        <p:spPr bwMode="auto">
          <a:xfrm>
            <a:off x="1051500" y="2390983"/>
            <a:ext cx="3520516" cy="3139321"/>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altLang="nl-NL" sz="2400" b="0" i="0" u="none" strike="noStrike" kern="0" cap="none" spc="0" normalizeH="0" baseline="0" noProof="0" dirty="0">
                <a:ln>
                  <a:noFill/>
                </a:ln>
                <a:effectLst/>
                <a:uLnTx/>
                <a:uFillTx/>
              </a:rPr>
              <a:t>zeggingskracht van de lijn  </a:t>
            </a:r>
            <a:br>
              <a:rPr kumimoji="0" lang="nl-NL" altLang="nl-NL" sz="2400" b="0" i="0" u="none" strike="noStrike" kern="0" cap="none" spc="0" normalizeH="0" baseline="0" noProof="0" dirty="0">
                <a:ln>
                  <a:noFill/>
                </a:ln>
                <a:effectLst/>
                <a:uLnTx/>
                <a:uFillTx/>
              </a:rPr>
            </a:br>
            <a:br>
              <a:rPr kumimoji="0" lang="nl-NL" altLang="nl-NL" sz="1800" b="0" i="0" u="none" strike="noStrike" kern="0" cap="none" spc="0" normalizeH="0" baseline="0" noProof="0" dirty="0">
                <a:ln>
                  <a:noFill/>
                </a:ln>
                <a:effectLst/>
                <a:uLnTx/>
                <a:uFillTx/>
              </a:rPr>
            </a:br>
            <a:r>
              <a:rPr kumimoji="0" lang="nl-NL" altLang="nl-NL" sz="2400" b="0" i="0" u="none" strike="noStrike" kern="0" cap="none" spc="0" normalizeH="0" baseline="0" noProof="0" dirty="0">
                <a:ln>
                  <a:noFill/>
                </a:ln>
                <a:effectLst/>
                <a:uLnTx/>
                <a:uFillTx/>
              </a:rPr>
              <a:t>   </a:t>
            </a:r>
            <a:r>
              <a:rPr kumimoji="0" lang="nl-NL" altLang="nl-NL" sz="2200" b="0" i="1" u="none" strike="noStrike" kern="0" cap="none" spc="0" normalizeH="0" baseline="0" noProof="0" dirty="0">
                <a:ln>
                  <a:noFill/>
                </a:ln>
                <a:effectLst/>
                <a:uLnTx/>
                <a:uFillTx/>
              </a:rPr>
              <a:t>dik - dun </a:t>
            </a:r>
            <a:br>
              <a:rPr kumimoji="0" lang="nl-NL" altLang="nl-NL" sz="2200" b="0" i="1" u="none" strike="noStrike" kern="0" cap="none" spc="0" normalizeH="0" baseline="0" noProof="0" dirty="0">
                <a:ln>
                  <a:noFill/>
                </a:ln>
                <a:effectLst/>
                <a:uLnTx/>
                <a:uFillTx/>
              </a:rPr>
            </a:br>
            <a:r>
              <a:rPr kumimoji="0" lang="nl-NL" altLang="nl-NL" sz="2200" b="0" i="1" u="none" strike="noStrike" kern="0" cap="none" spc="0" normalizeH="0" baseline="0" noProof="0" dirty="0">
                <a:ln>
                  <a:noFill/>
                </a:ln>
                <a:effectLst/>
                <a:uLnTx/>
                <a:uFillTx/>
              </a:rPr>
              <a:t>   recht - gebogen </a:t>
            </a:r>
            <a:br>
              <a:rPr kumimoji="0" lang="nl-NL" altLang="nl-NL" sz="2200" b="0" i="1" u="none" strike="noStrike" kern="0" cap="none" spc="0" normalizeH="0" baseline="0" noProof="0" dirty="0">
                <a:ln>
                  <a:noFill/>
                </a:ln>
                <a:effectLst/>
                <a:uLnTx/>
                <a:uFillTx/>
              </a:rPr>
            </a:br>
            <a:r>
              <a:rPr kumimoji="0" lang="nl-NL" altLang="nl-NL" sz="2200" b="0" i="1" u="none" strike="noStrike" kern="0" cap="none" spc="0" normalizeH="0" baseline="0" noProof="0" dirty="0">
                <a:ln>
                  <a:noFill/>
                </a:ln>
                <a:effectLst/>
                <a:uLnTx/>
                <a:uFillTx/>
              </a:rPr>
              <a:t>   statisch – dynamisch</a:t>
            </a:r>
            <a:br>
              <a:rPr kumimoji="0" lang="nl-NL" altLang="nl-NL" sz="2200" b="0" i="1" u="none" strike="noStrike" kern="0" cap="none" spc="0" normalizeH="0" baseline="0" noProof="0" dirty="0">
                <a:ln>
                  <a:noFill/>
                </a:ln>
                <a:effectLst/>
                <a:uLnTx/>
                <a:uFillTx/>
              </a:rPr>
            </a:br>
            <a:r>
              <a:rPr kumimoji="0" lang="nl-NL" altLang="nl-NL" sz="2200" b="0" i="1" u="none" strike="noStrike" kern="0" cap="none" spc="0" normalizeH="0" baseline="0" noProof="0" dirty="0">
                <a:ln>
                  <a:noFill/>
                </a:ln>
                <a:effectLst/>
                <a:uLnTx/>
                <a:uFillTx/>
              </a:rPr>
              <a:t>   onderbroken</a:t>
            </a:r>
            <a:br>
              <a:rPr kumimoji="0" lang="nl-NL" altLang="nl-NL" sz="2200" b="0" i="1" u="none" strike="noStrike" kern="0" cap="none" spc="0" normalizeH="0" baseline="0" noProof="0" dirty="0">
                <a:ln>
                  <a:noFill/>
                </a:ln>
                <a:effectLst/>
                <a:uLnTx/>
                <a:uFillTx/>
              </a:rPr>
            </a:br>
            <a:r>
              <a:rPr kumimoji="0" lang="nl-NL" altLang="nl-NL" sz="2200" b="0" i="1" u="none" strike="noStrike" kern="0" cap="none" spc="0" normalizeH="0" baseline="0" noProof="0" dirty="0">
                <a:ln>
                  <a:noFill/>
                </a:ln>
                <a:effectLst/>
                <a:uLnTx/>
                <a:uFillTx/>
              </a:rPr>
              <a:t>   hard</a:t>
            </a:r>
            <a:br>
              <a:rPr kumimoji="0" lang="nl-NL" altLang="nl-NL" sz="2200" b="0" i="1" u="none" strike="noStrike" kern="0" cap="none" spc="0" normalizeH="0" baseline="0" noProof="0" dirty="0">
                <a:ln>
                  <a:noFill/>
                </a:ln>
                <a:effectLst/>
                <a:uLnTx/>
                <a:uFillTx/>
              </a:rPr>
            </a:br>
            <a:r>
              <a:rPr kumimoji="0" lang="nl-NL" altLang="nl-NL" sz="2200" b="0" i="1" u="none" strike="noStrike" kern="0" cap="none" spc="0" normalizeH="0" baseline="0" noProof="0" dirty="0">
                <a:ln>
                  <a:noFill/>
                </a:ln>
                <a:effectLst/>
                <a:uLnTx/>
                <a:uFillTx/>
              </a:rPr>
              <a:t>   gevoelig</a:t>
            </a:r>
            <a:br>
              <a:rPr kumimoji="0" lang="nl-NL" altLang="nl-NL" sz="2200" b="0" i="1" u="none" strike="noStrike" kern="0" cap="none" spc="0" normalizeH="0" baseline="0" noProof="0" dirty="0">
                <a:ln>
                  <a:noFill/>
                </a:ln>
                <a:effectLst/>
                <a:uLnTx/>
                <a:uFillTx/>
              </a:rPr>
            </a:br>
            <a:r>
              <a:rPr kumimoji="0" lang="nl-NL" altLang="nl-NL" sz="2200" b="0" i="1" u="none" strike="noStrike" kern="0" cap="none" spc="0" normalizeH="0" baseline="0" noProof="0" dirty="0">
                <a:ln>
                  <a:noFill/>
                </a:ln>
                <a:effectLst/>
                <a:uLnTx/>
                <a:uFillTx/>
              </a:rPr>
              <a:t>   expressief</a:t>
            </a:r>
            <a:r>
              <a:rPr kumimoji="0" lang="nl-NL" altLang="nl-NL" sz="2200" b="0" i="0" u="none" strike="noStrike" kern="0" cap="none" spc="0" normalizeH="0" baseline="0" noProof="0" dirty="0">
                <a:ln>
                  <a:noFill/>
                </a:ln>
                <a:effectLst/>
                <a:uLnTx/>
                <a:uFillTx/>
              </a:rPr>
              <a:t> ...</a:t>
            </a:r>
          </a:p>
        </p:txBody>
      </p:sp>
      <p:pic>
        <p:nvPicPr>
          <p:cNvPr id="410642" name="Picture 18" descr="20060416-hase_dur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13117" y="1785422"/>
            <a:ext cx="3997325" cy="4608512"/>
          </a:xfrm>
          <a:prstGeom prst="rect">
            <a:avLst/>
          </a:prstGeom>
          <a:noFill/>
          <a:extLst>
            <a:ext uri="{909E8E84-426E-40DD-AFC4-6F175D3DCCD1}">
              <a14:hiddenFill xmlns:a14="http://schemas.microsoft.com/office/drawing/2010/main">
                <a:solidFill>
                  <a:srgbClr val="FFFFFF"/>
                </a:solidFill>
              </a14:hiddenFill>
            </a:ext>
          </a:extLst>
        </p:spPr>
      </p:pic>
      <p:pic>
        <p:nvPicPr>
          <p:cNvPr id="410644" name="Picture 20" descr="giacometti"/>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056" y="3833069"/>
            <a:ext cx="2017920" cy="3024931"/>
          </a:xfrm>
          <a:prstGeom prst="rect">
            <a:avLst/>
          </a:prstGeom>
          <a:noFill/>
          <a:extLst>
            <a:ext uri="{909E8E84-426E-40DD-AFC4-6F175D3DCCD1}">
              <a14:hiddenFill xmlns:a14="http://schemas.microsoft.com/office/drawing/2010/main">
                <a:solidFill>
                  <a:srgbClr val="FFFFFF"/>
                </a:solidFill>
              </a14:hiddenFill>
            </a:ext>
          </a:extLst>
        </p:spPr>
      </p:pic>
      <p:sp>
        <p:nvSpPr>
          <p:cNvPr id="410646" name="Line 22"/>
          <p:cNvSpPr>
            <a:spLocks noChangeShapeType="1"/>
          </p:cNvSpPr>
          <p:nvPr/>
        </p:nvSpPr>
        <p:spPr bwMode="auto">
          <a:xfrm>
            <a:off x="755650"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53128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6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06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41064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063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106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41064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410638"/>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41062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1063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4106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6" grpId="0"/>
      <p:bldP spid="410633" grpId="0"/>
      <p:bldP spid="410633" grpId="1"/>
      <p:bldP spid="410636" grpId="0"/>
      <p:bldP spid="410636" grpId="1"/>
      <p:bldP spid="4106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1187450" y="260350"/>
            <a:ext cx="1871663" cy="731838"/>
          </a:xfrm>
        </p:spPr>
        <p:txBody>
          <a:bodyPr/>
          <a:lstStyle/>
          <a:p>
            <a:pPr algn="l"/>
            <a:r>
              <a:rPr lang="nl-NL" altLang="nl-NL" sz="2400" dirty="0">
                <a:latin typeface="Arial" panose="020B0604020202020204" pitchFamily="34" charset="0"/>
              </a:rPr>
              <a:t>schetsmatig</a:t>
            </a:r>
          </a:p>
        </p:txBody>
      </p:sp>
      <p:sp>
        <p:nvSpPr>
          <p:cNvPr id="175107" name="Rectangle 3"/>
          <p:cNvSpPr>
            <a:spLocks noGrp="1" noChangeArrowheads="1"/>
          </p:cNvSpPr>
          <p:nvPr>
            <p:ph idx="1"/>
          </p:nvPr>
        </p:nvSpPr>
        <p:spPr>
          <a:xfrm>
            <a:off x="1187450" y="1600200"/>
            <a:ext cx="3672582" cy="4525963"/>
          </a:xfrm>
        </p:spPr>
        <p:txBody>
          <a:bodyPr>
            <a:normAutofit/>
          </a:bodyPr>
          <a:lstStyle/>
          <a:p>
            <a:pPr algn="ctr">
              <a:buFontTx/>
              <a:buNone/>
            </a:pPr>
            <a:r>
              <a:rPr lang="nl-NL" altLang="nl-NL" sz="2000" dirty="0">
                <a:latin typeface="Arial" panose="020B0604020202020204" pitchFamily="34" charset="0"/>
              </a:rPr>
              <a:t>   </a:t>
            </a:r>
            <a:r>
              <a:rPr lang="nl-NL" altLang="nl-NL" sz="2000" dirty="0">
                <a:solidFill>
                  <a:srgbClr val="000000"/>
                </a:solidFill>
                <a:latin typeface="Arial" panose="020B0604020202020204" pitchFamily="34" charset="0"/>
              </a:rPr>
              <a:t>Bij een schets wordt snel een indruk vastgelegd. Het kan een indruk van een waarneming of fantasie zijn. </a:t>
            </a:r>
          </a:p>
          <a:p>
            <a:pPr algn="ctr">
              <a:buFontTx/>
              <a:buNone/>
            </a:pPr>
            <a:r>
              <a:rPr lang="nl-NL" altLang="nl-NL" sz="2000" dirty="0">
                <a:solidFill>
                  <a:srgbClr val="000000"/>
                </a:solidFill>
                <a:latin typeface="Arial" panose="020B0604020202020204" pitchFamily="34" charset="0"/>
              </a:rPr>
              <a:t>   </a:t>
            </a:r>
          </a:p>
          <a:p>
            <a:pPr algn="ctr">
              <a:buFontTx/>
              <a:buNone/>
            </a:pPr>
            <a:r>
              <a:rPr lang="nl-NL" altLang="nl-NL" sz="2000" dirty="0">
                <a:solidFill>
                  <a:srgbClr val="000000"/>
                </a:solidFill>
                <a:latin typeface="Arial" panose="020B0604020202020204" pitchFamily="34" charset="0"/>
              </a:rPr>
              <a:t>Schetsjes zijn niet gedetailleerd, maar laten een vluchtige, snelle indruk van een moment zien. Het is een </a:t>
            </a:r>
            <a:r>
              <a:rPr lang="nl-NL" altLang="nl-NL" sz="2000" b="1" dirty="0">
                <a:solidFill>
                  <a:srgbClr val="000000"/>
                </a:solidFill>
                <a:latin typeface="Arial" panose="020B0604020202020204" pitchFamily="34" charset="0"/>
              </a:rPr>
              <a:t>impressie</a:t>
            </a:r>
            <a:r>
              <a:rPr lang="nl-NL" altLang="nl-NL" sz="2000" dirty="0">
                <a:solidFill>
                  <a:srgbClr val="000000"/>
                </a:solidFill>
                <a:latin typeface="Arial" panose="020B0604020202020204" pitchFamily="34" charset="0"/>
              </a:rPr>
              <a:t>.</a:t>
            </a:r>
          </a:p>
        </p:txBody>
      </p:sp>
      <p:pic>
        <p:nvPicPr>
          <p:cNvPr id="175112" name="Picture 8" descr="sketch"/>
          <p:cNvPicPr>
            <a:picLocks noChangeAspect="1" noChangeArrowheads="1"/>
          </p:cNvPicPr>
          <p:nvPr/>
        </p:nvPicPr>
        <p:blipFill>
          <a:blip r:embed="rId3" cstate="email">
            <a:lum bright="-24000" contrast="24000"/>
            <a:extLst>
              <a:ext uri="{28A0092B-C50C-407E-A947-70E740481C1C}">
                <a14:useLocalDpi xmlns:a14="http://schemas.microsoft.com/office/drawing/2010/main"/>
              </a:ext>
            </a:extLst>
          </a:blip>
          <a:srcRect/>
          <a:stretch>
            <a:fillRect/>
          </a:stretch>
        </p:blipFill>
        <p:spPr bwMode="auto">
          <a:xfrm>
            <a:off x="5285581" y="369005"/>
            <a:ext cx="3581400" cy="5495925"/>
          </a:xfrm>
          <a:prstGeom prst="rect">
            <a:avLst/>
          </a:prstGeom>
          <a:noFill/>
          <a:extLst>
            <a:ext uri="{909E8E84-426E-40DD-AFC4-6F175D3DCCD1}">
              <a14:hiddenFill xmlns:a14="http://schemas.microsoft.com/office/drawing/2010/main">
                <a:solidFill>
                  <a:srgbClr val="FFFFFF"/>
                </a:solidFill>
              </a14:hiddenFill>
            </a:ext>
          </a:extLst>
        </p:spPr>
      </p:pic>
      <p:sp>
        <p:nvSpPr>
          <p:cNvPr id="175113" name="Text Box 9"/>
          <p:cNvSpPr txBox="1">
            <a:spLocks noChangeArrowheads="1"/>
          </p:cNvSpPr>
          <p:nvPr/>
        </p:nvSpPr>
        <p:spPr bwMode="auto">
          <a:xfrm rot="16200000">
            <a:off x="-2562225"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j n</a:t>
            </a:r>
          </a:p>
        </p:txBody>
      </p:sp>
      <p:sp>
        <p:nvSpPr>
          <p:cNvPr id="175115" name="Line 11"/>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175116" name="Rectangle 12"/>
          <p:cNvSpPr>
            <a:spLocks noChangeArrowheads="1"/>
          </p:cNvSpPr>
          <p:nvPr/>
        </p:nvSpPr>
        <p:spPr bwMode="auto">
          <a:xfrm>
            <a:off x="1116013" y="5229225"/>
            <a:ext cx="4176712" cy="1368425"/>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6432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3508" y="724384"/>
            <a:ext cx="8856984" cy="1143000"/>
          </a:xfrm>
        </p:spPr>
        <p:txBody>
          <a:bodyPr>
            <a:normAutofit fontScale="90000"/>
          </a:bodyPr>
          <a:lstStyle/>
          <a:p>
            <a:pPr lvl="0" algn="l" fontAlgn="base">
              <a:spcAft>
                <a:spcPct val="0"/>
              </a:spcAft>
            </a:pPr>
            <a:r>
              <a:rPr lang="nl-NL" altLang="nl-NL" sz="2800" dirty="0">
                <a:latin typeface="Arial" panose="020B0604020202020204" pitchFamily="34" charset="0"/>
                <a:ea typeface="+mn-ea"/>
                <a:cs typeface="+mn-cs"/>
              </a:rPr>
              <a:t>Dat wat je kunt herkennen in een schilderij, beeldhouwwerk, foto enz. noem je dus </a:t>
            </a:r>
            <a:r>
              <a:rPr lang="nl-NL" altLang="nl-NL" sz="2800" b="1" dirty="0">
                <a:solidFill>
                  <a:srgbClr val="FF0000"/>
                </a:solidFill>
                <a:latin typeface="Arial" panose="020B0604020202020204" pitchFamily="34" charset="0"/>
                <a:ea typeface="+mn-ea"/>
                <a:cs typeface="+mn-cs"/>
              </a:rPr>
              <a:t>de</a:t>
            </a:r>
            <a:r>
              <a:rPr lang="nl-NL" altLang="nl-NL" sz="2800" dirty="0">
                <a:solidFill>
                  <a:srgbClr val="FF0000"/>
                </a:solidFill>
                <a:latin typeface="Arial" panose="020B0604020202020204" pitchFamily="34" charset="0"/>
                <a:ea typeface="+mn-ea"/>
                <a:cs typeface="+mn-cs"/>
              </a:rPr>
              <a:t> </a:t>
            </a:r>
            <a:r>
              <a:rPr lang="nl-NL" altLang="nl-NL" sz="2800" b="1" dirty="0">
                <a:solidFill>
                  <a:srgbClr val="FF0000"/>
                </a:solidFill>
                <a:latin typeface="Arial" panose="020B0604020202020204" pitchFamily="34" charset="0"/>
                <a:ea typeface="+mn-ea"/>
                <a:cs typeface="+mn-cs"/>
              </a:rPr>
              <a:t>voorstelling</a:t>
            </a:r>
            <a:r>
              <a:rPr lang="nl-NL" altLang="nl-NL" sz="2800" dirty="0">
                <a:latin typeface="Arial" panose="020B0604020202020204" pitchFamily="34" charset="0"/>
                <a:ea typeface="+mn-ea"/>
                <a:cs typeface="+mn-cs"/>
              </a:rPr>
              <a:t>. </a:t>
            </a:r>
            <a:br>
              <a:rPr lang="nl-NL" altLang="nl-NL" sz="2800" dirty="0">
                <a:latin typeface="Arial" panose="020B0604020202020204" pitchFamily="34" charset="0"/>
                <a:ea typeface="+mn-ea"/>
                <a:cs typeface="+mn-cs"/>
              </a:rPr>
            </a:br>
            <a:br>
              <a:rPr lang="nl-NL" altLang="nl-NL" sz="2800" dirty="0">
                <a:latin typeface="Arial" panose="020B0604020202020204" pitchFamily="34" charset="0"/>
                <a:ea typeface="+mn-ea"/>
                <a:cs typeface="+mn-cs"/>
              </a:rPr>
            </a:br>
            <a:r>
              <a:rPr lang="nl-NL" altLang="nl-NL" sz="2800" dirty="0">
                <a:latin typeface="Arial" panose="020B0604020202020204" pitchFamily="34" charset="0"/>
                <a:ea typeface="+mn-ea"/>
                <a:cs typeface="+mn-cs"/>
              </a:rPr>
              <a:t>Zo is </a:t>
            </a:r>
            <a:r>
              <a:rPr lang="nl-NL" altLang="nl-NL" sz="2800" b="1" dirty="0">
                <a:latin typeface="Arial" panose="020B0604020202020204" pitchFamily="34" charset="0"/>
                <a:ea typeface="+mn-ea"/>
                <a:cs typeface="+mn-cs"/>
              </a:rPr>
              <a:t>de voorstelling </a:t>
            </a:r>
            <a:r>
              <a:rPr lang="nl-NL" altLang="nl-NL" sz="2800" dirty="0">
                <a:latin typeface="Arial" panose="020B0604020202020204" pitchFamily="34" charset="0"/>
                <a:ea typeface="+mn-ea"/>
                <a:cs typeface="+mn-cs"/>
              </a:rPr>
              <a:t>van onderstaande afbeeldingen:</a:t>
            </a:r>
            <a:br>
              <a:rPr lang="nl-NL" altLang="nl-NL" sz="2800" dirty="0">
                <a:solidFill>
                  <a:srgbClr val="000099"/>
                </a:solidFill>
                <a:latin typeface="Arial" panose="020B0604020202020204" pitchFamily="34" charset="0"/>
                <a:ea typeface="+mn-ea"/>
                <a:cs typeface="+mn-cs"/>
              </a:rPr>
            </a:br>
            <a:endParaRPr lang="nl-NL" dirty="0"/>
          </a:p>
        </p:txBody>
      </p:sp>
      <p:pic>
        <p:nvPicPr>
          <p:cNvPr id="5" name="Picture 7" descr="15_031225_Wandeling-boom_j+"/>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47837" y="1844824"/>
            <a:ext cx="2880519" cy="216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7838" y="4168025"/>
            <a:ext cx="2862944" cy="202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hoek 5"/>
          <p:cNvSpPr/>
          <p:nvPr/>
        </p:nvSpPr>
        <p:spPr>
          <a:xfrm>
            <a:off x="3347864" y="1844824"/>
            <a:ext cx="5400600" cy="1754326"/>
          </a:xfrm>
          <a:prstGeom prst="rect">
            <a:avLst/>
          </a:prstGeom>
        </p:spPr>
        <p:txBody>
          <a:bodyPr wrap="square">
            <a:spAutoFit/>
          </a:bodyPr>
          <a:lstStyle/>
          <a:p>
            <a:r>
              <a:rPr lang="nl-NL" b="1" dirty="0"/>
              <a:t>een foto van een boomstam.</a:t>
            </a:r>
          </a:p>
          <a:p>
            <a:r>
              <a:rPr lang="nl-NL" dirty="0"/>
              <a:t>Preciezer: je ziet op deze foto het onderste deel van een boomstam met de wortels.</a:t>
            </a:r>
          </a:p>
          <a:p>
            <a:r>
              <a:rPr lang="nl-NL" dirty="0"/>
              <a:t>De stam staat een beetje scheef.</a:t>
            </a:r>
          </a:p>
          <a:p>
            <a:r>
              <a:rPr lang="nl-NL" dirty="0"/>
              <a:t>De grond is bedekt met bladeren.</a:t>
            </a:r>
          </a:p>
          <a:p>
            <a:r>
              <a:rPr lang="nl-NL" dirty="0"/>
              <a:t>Linksachter de boom ligt een tak schuin in beeld.</a:t>
            </a:r>
          </a:p>
        </p:txBody>
      </p:sp>
      <p:sp>
        <p:nvSpPr>
          <p:cNvPr id="7" name="Rechthoek 6"/>
          <p:cNvSpPr/>
          <p:nvPr/>
        </p:nvSpPr>
        <p:spPr>
          <a:xfrm>
            <a:off x="3347864" y="4148090"/>
            <a:ext cx="5616624" cy="2031325"/>
          </a:xfrm>
          <a:prstGeom prst="rect">
            <a:avLst/>
          </a:prstGeom>
        </p:spPr>
        <p:txBody>
          <a:bodyPr wrap="square">
            <a:spAutoFit/>
          </a:bodyPr>
          <a:lstStyle/>
          <a:p>
            <a:r>
              <a:rPr lang="nl-NL" b="1" dirty="0"/>
              <a:t>een schilderij</a:t>
            </a:r>
            <a:r>
              <a:rPr lang="nl-NL" dirty="0"/>
              <a:t>. De voorstelling is: een zeelandschap.</a:t>
            </a:r>
          </a:p>
          <a:p>
            <a:r>
              <a:rPr lang="nl-NL" dirty="0"/>
              <a:t>Preciezer: midden in het schilderij staat een paard met</a:t>
            </a:r>
          </a:p>
          <a:p>
            <a:r>
              <a:rPr lang="nl-NL" dirty="0"/>
              <a:t>een kar erachter. Het paard staat op het strand, aan de</a:t>
            </a:r>
          </a:p>
          <a:p>
            <a:r>
              <a:rPr lang="nl-NL" dirty="0"/>
              <a:t>rand van de zee. De lucht is leeg en grijs bewolkt.</a:t>
            </a:r>
          </a:p>
          <a:p>
            <a:r>
              <a:rPr lang="nl-NL" dirty="0"/>
              <a:t>Links van het paard staat een man tot zijn knieën in</a:t>
            </a:r>
          </a:p>
          <a:p>
            <a:r>
              <a:rPr lang="nl-NL" dirty="0"/>
              <a:t>het water. Met een schepnet schept hij schelpen.</a:t>
            </a:r>
          </a:p>
          <a:p>
            <a:r>
              <a:rPr lang="nl-NL" dirty="0"/>
              <a:t>Hij is ‘schelpenvisser’. Verder is er niemand te zien.</a:t>
            </a:r>
          </a:p>
        </p:txBody>
      </p:sp>
    </p:spTree>
    <p:extLst>
      <p:ext uri="{BB962C8B-B14F-4D97-AF65-F5344CB8AC3E}">
        <p14:creationId xmlns:p14="http://schemas.microsoft.com/office/powerpoint/2010/main" val="3588425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1258888" y="260350"/>
            <a:ext cx="7199312" cy="658813"/>
          </a:xfrm>
        </p:spPr>
        <p:txBody>
          <a:bodyPr/>
          <a:lstStyle/>
          <a:p>
            <a:pPr algn="l"/>
            <a:r>
              <a:rPr lang="nl-NL" altLang="nl-NL" sz="2400" dirty="0">
                <a:latin typeface="Arial" panose="020B0604020202020204" pitchFamily="34" charset="0"/>
              </a:rPr>
              <a:t>plasticiteit</a:t>
            </a:r>
          </a:p>
        </p:txBody>
      </p:sp>
      <p:pic>
        <p:nvPicPr>
          <p:cNvPr id="210949" name="Picture 5" descr="GSLW p.10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9475" y="333375"/>
            <a:ext cx="4614863" cy="6237288"/>
          </a:xfrm>
          <a:prstGeom prst="rect">
            <a:avLst/>
          </a:prstGeom>
          <a:noFill/>
          <a:extLst>
            <a:ext uri="{909E8E84-426E-40DD-AFC4-6F175D3DCCD1}">
              <a14:hiddenFill xmlns:a14="http://schemas.microsoft.com/office/drawing/2010/main">
                <a:solidFill>
                  <a:srgbClr val="FFFFFF"/>
                </a:solidFill>
              </a14:hiddenFill>
            </a:ext>
          </a:extLst>
        </p:spPr>
      </p:pic>
      <p:pic>
        <p:nvPicPr>
          <p:cNvPr id="210951" name="Picture 7" descr="GSLW_1031_detail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635" y="2225079"/>
            <a:ext cx="3350840" cy="2315767"/>
          </a:xfrm>
          <a:prstGeom prst="rect">
            <a:avLst/>
          </a:prstGeom>
          <a:noFill/>
          <a:extLst>
            <a:ext uri="{909E8E84-426E-40DD-AFC4-6F175D3DCCD1}">
              <a14:hiddenFill xmlns:a14="http://schemas.microsoft.com/office/drawing/2010/main">
                <a:solidFill>
                  <a:srgbClr val="FFFFFF"/>
                </a:solidFill>
              </a14:hiddenFill>
            </a:ext>
          </a:extLst>
        </p:spPr>
      </p:pic>
      <p:sp>
        <p:nvSpPr>
          <p:cNvPr id="210953" name="Text Box 9"/>
          <p:cNvSpPr txBox="1">
            <a:spLocks noChangeArrowheads="1"/>
          </p:cNvSpPr>
          <p:nvPr/>
        </p:nvSpPr>
        <p:spPr bwMode="auto">
          <a:xfrm rot="16200000">
            <a:off x="-2562225"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j n</a:t>
            </a:r>
          </a:p>
        </p:txBody>
      </p:sp>
      <p:sp>
        <p:nvSpPr>
          <p:cNvPr id="210954" name="Line 10"/>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83798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095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109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258888" y="188913"/>
            <a:ext cx="7124700" cy="647700"/>
          </a:xfrm>
        </p:spPr>
        <p:txBody>
          <a:bodyPr>
            <a:normAutofit/>
          </a:bodyPr>
          <a:lstStyle/>
          <a:p>
            <a:pPr algn="l"/>
            <a:r>
              <a:rPr lang="nl-NL" altLang="nl-NL" sz="2400" dirty="0">
                <a:latin typeface="Arial" panose="020B0604020202020204" pitchFamily="34" charset="0"/>
              </a:rPr>
              <a:t>hulplijnen</a:t>
            </a:r>
            <a:endParaRPr lang="nl-NL" altLang="nl-NL" sz="800" dirty="0">
              <a:latin typeface="Arial" panose="020B0604020202020204" pitchFamily="34" charset="0"/>
            </a:endParaRPr>
          </a:p>
        </p:txBody>
      </p:sp>
      <p:pic>
        <p:nvPicPr>
          <p:cNvPr id="52232" name="Picture 1032" descr="hw3elev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5616" y="1298382"/>
            <a:ext cx="7128792" cy="5062732"/>
          </a:xfrm>
          <a:prstGeom prst="rect">
            <a:avLst/>
          </a:prstGeom>
          <a:noFill/>
          <a:extLst>
            <a:ext uri="{909E8E84-426E-40DD-AFC4-6F175D3DCCD1}">
              <a14:hiddenFill xmlns:a14="http://schemas.microsoft.com/office/drawing/2010/main">
                <a:solidFill>
                  <a:srgbClr val="FFFFFF"/>
                </a:solidFill>
              </a14:hiddenFill>
            </a:ext>
          </a:extLst>
        </p:spPr>
      </p:pic>
      <p:sp>
        <p:nvSpPr>
          <p:cNvPr id="52234" name="Text Box 1034"/>
          <p:cNvSpPr txBox="1">
            <a:spLocks noChangeArrowheads="1"/>
          </p:cNvSpPr>
          <p:nvPr/>
        </p:nvSpPr>
        <p:spPr bwMode="auto">
          <a:xfrm rot="16200000">
            <a:off x="-2562225"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j n</a:t>
            </a:r>
          </a:p>
        </p:txBody>
      </p:sp>
      <p:sp>
        <p:nvSpPr>
          <p:cNvPr id="52235" name="Line 1035"/>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43236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4800" dirty="0">
                <a:solidFill>
                  <a:srgbClr val="FF0000"/>
                </a:solidFill>
                <a:latin typeface="Arial Black" pitchFamily="34" charset="0"/>
              </a:rPr>
              <a:t>Beeldaspecten:</a:t>
            </a:r>
            <a:endParaRPr lang="nl-NL" dirty="0"/>
          </a:p>
        </p:txBody>
      </p:sp>
      <p:sp>
        <p:nvSpPr>
          <p:cNvPr id="3" name="Content Placeholder 2"/>
          <p:cNvSpPr>
            <a:spLocks noGrp="1"/>
          </p:cNvSpPr>
          <p:nvPr>
            <p:ph idx="1"/>
          </p:nvPr>
        </p:nvSpPr>
        <p:spPr>
          <a:xfrm>
            <a:off x="457200" y="2492897"/>
            <a:ext cx="8229600" cy="2664296"/>
          </a:xfrm>
        </p:spPr>
        <p:txBody>
          <a:bodyPr/>
          <a:lstStyle/>
          <a:p>
            <a:pPr marL="0" indent="0" algn="ctr">
              <a:buNone/>
            </a:pPr>
            <a:r>
              <a:rPr lang="nl-NL" dirty="0">
                <a:solidFill>
                  <a:srgbClr val="FF0000"/>
                </a:solidFill>
              </a:rPr>
              <a:t>Licht</a:t>
            </a:r>
          </a:p>
        </p:txBody>
      </p:sp>
    </p:spTree>
    <p:extLst>
      <p:ext uri="{BB962C8B-B14F-4D97-AF65-F5344CB8AC3E}">
        <p14:creationId xmlns:p14="http://schemas.microsoft.com/office/powerpoint/2010/main" val="959716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1" name="Line 5"/>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26982" name="Text Box 6"/>
          <p:cNvSpPr txBox="1">
            <a:spLocks noChangeArrowheads="1"/>
          </p:cNvSpPr>
          <p:nvPr/>
        </p:nvSpPr>
        <p:spPr bwMode="auto">
          <a:xfrm rot="16200000">
            <a:off x="-2489200"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c h t</a:t>
            </a:r>
          </a:p>
        </p:txBody>
      </p:sp>
      <p:sp>
        <p:nvSpPr>
          <p:cNvPr id="126985" name="Rectangle 9"/>
          <p:cNvSpPr>
            <a:spLocks noGrp="1" noChangeArrowheads="1"/>
          </p:cNvSpPr>
          <p:nvPr>
            <p:ph type="title"/>
          </p:nvPr>
        </p:nvSpPr>
        <p:spPr>
          <a:xfrm>
            <a:off x="1259632" y="620688"/>
            <a:ext cx="7198568" cy="5761062"/>
          </a:xfrm>
          <a:noFill/>
          <a:ln/>
        </p:spPr>
        <p:txBody>
          <a:bodyPr>
            <a:normAutofit fontScale="90000"/>
          </a:bodyPr>
          <a:lstStyle/>
          <a:p>
            <a:pPr algn="l"/>
            <a:r>
              <a:rPr lang="nl-NL" altLang="nl-NL" b="1" dirty="0">
                <a:latin typeface="Arial" panose="020B0604020202020204" pitchFamily="34" charset="0"/>
              </a:rPr>
              <a:t>l i c h t </a:t>
            </a:r>
            <a:br>
              <a:rPr lang="nl-NL" altLang="nl-NL" b="1" dirty="0">
                <a:latin typeface="Arial" panose="020B0604020202020204" pitchFamily="34" charset="0"/>
              </a:rPr>
            </a:br>
            <a:br>
              <a:rPr lang="nl-NL" altLang="nl-NL" sz="2800" b="1" dirty="0">
                <a:latin typeface="Arial" panose="020B0604020202020204" pitchFamily="34" charset="0"/>
              </a:rPr>
            </a:br>
            <a:r>
              <a:rPr lang="nl-NL" altLang="nl-NL" sz="1800" dirty="0">
                <a:latin typeface="Arial" panose="020B0604020202020204" pitchFamily="34" charset="0"/>
              </a:rPr>
              <a:t>is de </a:t>
            </a:r>
            <a:r>
              <a:rPr lang="nl-NL" altLang="nl-NL" sz="1800" b="1" dirty="0">
                <a:latin typeface="Arial" panose="020B0604020202020204" pitchFamily="34" charset="0"/>
              </a:rPr>
              <a:t>lichtbron</a:t>
            </a:r>
            <a:r>
              <a:rPr lang="nl-NL" altLang="nl-NL" sz="1800" dirty="0">
                <a:latin typeface="Arial" panose="020B0604020202020204" pitchFamily="34" charset="0"/>
              </a:rPr>
              <a:t> te zien (direct of indirect licht)? </a:t>
            </a:r>
            <a:br>
              <a:rPr lang="nl-NL" altLang="nl-NL" sz="1800" dirty="0">
                <a:latin typeface="Arial" panose="020B0604020202020204" pitchFamily="34" charset="0"/>
              </a:rPr>
            </a:br>
            <a:br>
              <a:rPr lang="nl-NL" altLang="nl-NL" sz="1800" dirty="0">
                <a:latin typeface="Arial" panose="020B0604020202020204" pitchFamily="34" charset="0"/>
              </a:rPr>
            </a:br>
            <a:r>
              <a:rPr lang="nl-NL" altLang="nl-NL" sz="1800" dirty="0">
                <a:latin typeface="Arial" panose="020B0604020202020204" pitchFamily="34" charset="0"/>
              </a:rPr>
              <a:t>wat is de </a:t>
            </a:r>
            <a:r>
              <a:rPr lang="nl-NL" altLang="nl-NL" sz="1800" b="1" dirty="0">
                <a:latin typeface="Arial" panose="020B0604020202020204" pitchFamily="34" charset="0"/>
              </a:rPr>
              <a:t>richting</a:t>
            </a:r>
            <a:r>
              <a:rPr lang="nl-NL" altLang="nl-NL" sz="1800" dirty="0">
                <a:latin typeface="Arial" panose="020B0604020202020204" pitchFamily="34" charset="0"/>
              </a:rPr>
              <a:t> van het licht/waar bevindt zich de lichtbron?</a:t>
            </a:r>
            <a:br>
              <a:rPr lang="nl-NL" altLang="nl-NL" sz="1800" dirty="0">
                <a:latin typeface="Arial" panose="020B0604020202020204" pitchFamily="34" charset="0"/>
              </a:rPr>
            </a:br>
            <a:r>
              <a:rPr lang="nl-NL" altLang="nl-NL" sz="1800" dirty="0">
                <a:latin typeface="Arial" panose="020B0604020202020204" pitchFamily="34" charset="0"/>
              </a:rPr>
              <a:t>    - achter de beschouwer (meelicht)</a:t>
            </a:r>
            <a:br>
              <a:rPr lang="nl-NL" altLang="nl-NL" sz="1800" dirty="0">
                <a:latin typeface="Arial" panose="020B0604020202020204" pitchFamily="34" charset="0"/>
              </a:rPr>
            </a:br>
            <a:r>
              <a:rPr lang="nl-NL" altLang="nl-NL" sz="1800" dirty="0">
                <a:latin typeface="Arial" panose="020B0604020202020204" pitchFamily="34" charset="0"/>
              </a:rPr>
              <a:t>    - vóór de beschouwer (tegenlicht)</a:t>
            </a:r>
            <a:br>
              <a:rPr lang="nl-NL" altLang="nl-NL" sz="1800" dirty="0">
                <a:latin typeface="Arial" panose="020B0604020202020204" pitchFamily="34" charset="0"/>
              </a:rPr>
            </a:br>
            <a:r>
              <a:rPr lang="nl-NL" altLang="nl-NL" sz="1800" dirty="0">
                <a:latin typeface="Arial" panose="020B0604020202020204" pitchFamily="34" charset="0"/>
              </a:rPr>
              <a:t>    - links of rechts van de beschouwer (zijlicht; van onder of boven?)</a:t>
            </a:r>
            <a:br>
              <a:rPr lang="nl-NL" altLang="nl-NL" sz="1800" dirty="0">
                <a:latin typeface="Arial" panose="020B0604020202020204" pitchFamily="34" charset="0"/>
              </a:rPr>
            </a:br>
            <a:r>
              <a:rPr lang="nl-NL" altLang="nl-NL" sz="1800" dirty="0">
                <a:latin typeface="Arial" panose="020B0604020202020204" pitchFamily="34" charset="0"/>
              </a:rPr>
              <a:t>    - schuin van opzij (strijklicht; van onder of boven?) </a:t>
            </a:r>
            <a:br>
              <a:rPr lang="nl-NL" altLang="nl-NL" sz="1800" dirty="0">
                <a:latin typeface="Arial" panose="020B0604020202020204" pitchFamily="34" charset="0"/>
              </a:rPr>
            </a:br>
            <a:br>
              <a:rPr lang="nl-NL" altLang="nl-NL" sz="1800" dirty="0">
                <a:latin typeface="Arial" panose="020B0604020202020204" pitchFamily="34" charset="0"/>
              </a:rPr>
            </a:br>
            <a:r>
              <a:rPr lang="nl-NL" altLang="nl-NL" sz="1800" dirty="0">
                <a:latin typeface="Arial" panose="020B0604020202020204" pitchFamily="34" charset="0"/>
              </a:rPr>
              <a:t>is het natuurlijk licht (zon, vuur) of kunstmatig licht (lamp)? </a:t>
            </a:r>
            <a:br>
              <a:rPr lang="nl-NL" altLang="nl-NL" sz="1800" dirty="0">
                <a:latin typeface="Arial" panose="020B0604020202020204" pitchFamily="34" charset="0"/>
              </a:rPr>
            </a:br>
            <a:br>
              <a:rPr lang="nl-NL" altLang="nl-NL" sz="1800" dirty="0">
                <a:latin typeface="Arial" panose="020B0604020202020204" pitchFamily="34" charset="0"/>
              </a:rPr>
            </a:br>
            <a:r>
              <a:rPr lang="nl-NL" altLang="nl-NL" sz="1800" dirty="0">
                <a:latin typeface="Arial" panose="020B0604020202020204" pitchFamily="34" charset="0"/>
              </a:rPr>
              <a:t>één of meer lichtbronnen? </a:t>
            </a:r>
            <a:br>
              <a:rPr lang="nl-NL" altLang="nl-NL" sz="1800" dirty="0">
                <a:latin typeface="Arial" panose="020B0604020202020204" pitchFamily="34" charset="0"/>
              </a:rPr>
            </a:br>
            <a:br>
              <a:rPr lang="nl-NL" altLang="nl-NL" sz="1800" dirty="0">
                <a:latin typeface="Arial" panose="020B0604020202020204" pitchFamily="34" charset="0"/>
              </a:rPr>
            </a:br>
            <a:r>
              <a:rPr lang="nl-NL" altLang="nl-NL" sz="1800" dirty="0">
                <a:latin typeface="Arial" panose="020B0604020202020204" pitchFamily="34" charset="0"/>
              </a:rPr>
              <a:t>wit of gekleurd licht? </a:t>
            </a:r>
            <a:br>
              <a:rPr lang="nl-NL" altLang="nl-NL" sz="1800" dirty="0">
                <a:latin typeface="Arial" panose="020B0604020202020204" pitchFamily="34" charset="0"/>
              </a:rPr>
            </a:br>
            <a:br>
              <a:rPr lang="nl-NL" altLang="nl-NL" sz="1800" dirty="0">
                <a:latin typeface="Arial" panose="020B0604020202020204" pitchFamily="34" charset="0"/>
              </a:rPr>
            </a:br>
            <a:r>
              <a:rPr lang="nl-NL" altLang="nl-NL" sz="1800" dirty="0">
                <a:latin typeface="Arial" panose="020B0604020202020204" pitchFamily="34" charset="0"/>
              </a:rPr>
              <a:t>fel of getemperd licht? </a:t>
            </a:r>
            <a:br>
              <a:rPr lang="nl-NL" altLang="nl-NL" sz="1800" dirty="0">
                <a:latin typeface="Arial" panose="020B0604020202020204" pitchFamily="34" charset="0"/>
              </a:rPr>
            </a:br>
            <a:br>
              <a:rPr lang="nl-NL" altLang="nl-NL" sz="1800" dirty="0">
                <a:latin typeface="Arial" panose="020B0604020202020204" pitchFamily="34" charset="0"/>
              </a:rPr>
            </a:br>
            <a:r>
              <a:rPr lang="nl-NL" altLang="nl-NL" sz="1800" dirty="0">
                <a:latin typeface="Arial" panose="020B0604020202020204" pitchFamily="34" charset="0"/>
              </a:rPr>
              <a:t>natuurlijke, logische lichtval, of onnatuurlijke, onlogische lichtval? </a:t>
            </a:r>
            <a:br>
              <a:rPr lang="nl-NL" altLang="nl-NL" sz="1800" dirty="0">
                <a:solidFill>
                  <a:srgbClr val="FFB953"/>
                </a:solidFill>
                <a:latin typeface="Arial" panose="020B0604020202020204" pitchFamily="34" charset="0"/>
              </a:rPr>
            </a:br>
            <a:endParaRPr lang="nl-NL" altLang="nl-NL" sz="1800" dirty="0">
              <a:solidFill>
                <a:srgbClr val="FFB953"/>
              </a:solidFill>
              <a:latin typeface="Arial" panose="020B0604020202020204" pitchFamily="34" charset="0"/>
            </a:endParaRPr>
          </a:p>
        </p:txBody>
      </p:sp>
    </p:spTree>
    <p:extLst>
      <p:ext uri="{BB962C8B-B14F-4D97-AF65-F5344CB8AC3E}">
        <p14:creationId xmlns:p14="http://schemas.microsoft.com/office/powerpoint/2010/main" val="1600151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2" name="Line 4"/>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437253" name="Text Box 5"/>
          <p:cNvSpPr txBox="1">
            <a:spLocks noChangeArrowheads="1"/>
          </p:cNvSpPr>
          <p:nvPr/>
        </p:nvSpPr>
        <p:spPr bwMode="auto">
          <a:xfrm rot="16200000">
            <a:off x="-2489200"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c h t</a:t>
            </a:r>
          </a:p>
        </p:txBody>
      </p:sp>
      <p:sp>
        <p:nvSpPr>
          <p:cNvPr id="437257" name="Rectangle 9"/>
          <p:cNvSpPr>
            <a:spLocks noGrp="1" noChangeArrowheads="1"/>
          </p:cNvSpPr>
          <p:nvPr>
            <p:ph type="title"/>
          </p:nvPr>
        </p:nvSpPr>
        <p:spPr>
          <a:xfrm>
            <a:off x="1187624" y="476250"/>
            <a:ext cx="7272164" cy="5976938"/>
          </a:xfrm>
          <a:noFill/>
          <a:ln/>
        </p:spPr>
        <p:txBody>
          <a:bodyPr>
            <a:normAutofit/>
          </a:bodyPr>
          <a:lstStyle/>
          <a:p>
            <a:pPr algn="l"/>
            <a:r>
              <a:rPr lang="nl-NL" altLang="nl-NL" b="1" dirty="0">
                <a:latin typeface="Arial" panose="020B0604020202020204" pitchFamily="34" charset="0"/>
              </a:rPr>
              <a:t>l i c h t </a:t>
            </a:r>
            <a:br>
              <a:rPr lang="nl-NL" altLang="nl-NL" b="1" dirty="0">
                <a:latin typeface="Arial" panose="020B0604020202020204" pitchFamily="34" charset="0"/>
              </a:rPr>
            </a:br>
            <a:br>
              <a:rPr lang="nl-NL" altLang="nl-NL" sz="1800" dirty="0">
                <a:latin typeface="Arial" panose="020B0604020202020204" pitchFamily="34" charset="0"/>
              </a:rPr>
            </a:br>
            <a:r>
              <a:rPr lang="nl-NL" altLang="nl-NL" sz="1800" dirty="0">
                <a:latin typeface="Arial" panose="020B0604020202020204" pitchFamily="34" charset="0"/>
              </a:rPr>
              <a:t>wat wordt door het licht veroorzaakt:</a:t>
            </a:r>
            <a:br>
              <a:rPr lang="nl-NL" altLang="nl-NL" sz="1800" dirty="0">
                <a:latin typeface="Arial" panose="020B0604020202020204" pitchFamily="34" charset="0"/>
              </a:rPr>
            </a:br>
            <a:br>
              <a:rPr lang="nl-NL" altLang="nl-NL" sz="1800" dirty="0">
                <a:latin typeface="Arial" panose="020B0604020202020204" pitchFamily="34" charset="0"/>
              </a:rPr>
            </a:br>
            <a:r>
              <a:rPr lang="nl-NL" altLang="nl-NL" sz="1800" b="1" dirty="0">
                <a:latin typeface="Arial" panose="020B0604020202020204" pitchFamily="34" charset="0"/>
              </a:rPr>
              <a:t>eigen schaduw</a:t>
            </a:r>
            <a:r>
              <a:rPr lang="nl-NL" altLang="nl-NL" sz="1800" dirty="0">
                <a:latin typeface="Arial" panose="020B0604020202020204" pitchFamily="34" charset="0"/>
              </a:rPr>
              <a:t>: de schaduw die zichtbaar is op de belichte voorwerpen (de donkere kant van de maan)?</a:t>
            </a:r>
            <a:br>
              <a:rPr lang="nl-NL" altLang="nl-NL" sz="1800" dirty="0">
                <a:latin typeface="Arial" panose="020B0604020202020204" pitchFamily="34" charset="0"/>
              </a:rPr>
            </a:br>
            <a:br>
              <a:rPr lang="nl-NL" altLang="nl-NL" sz="1800" dirty="0">
                <a:latin typeface="Arial" panose="020B0604020202020204" pitchFamily="34" charset="0"/>
              </a:rPr>
            </a:br>
            <a:r>
              <a:rPr lang="nl-NL" altLang="nl-NL" sz="1800" b="1" dirty="0">
                <a:latin typeface="Arial" panose="020B0604020202020204" pitchFamily="34" charset="0"/>
              </a:rPr>
              <a:t>slagschaduw</a:t>
            </a:r>
            <a:r>
              <a:rPr lang="nl-NL" altLang="nl-NL" sz="1800" dirty="0">
                <a:latin typeface="Arial" panose="020B0604020202020204" pitchFamily="34" charset="0"/>
              </a:rPr>
              <a:t>: de schaduw die belichte voorwerpen werpen op andere voorwerpen? </a:t>
            </a:r>
            <a:br>
              <a:rPr lang="nl-NL" altLang="nl-NL" sz="1800" dirty="0">
                <a:latin typeface="Arial" panose="020B0604020202020204" pitchFamily="34" charset="0"/>
              </a:rPr>
            </a:br>
            <a:br>
              <a:rPr lang="nl-NL" altLang="nl-NL" sz="1800" dirty="0">
                <a:latin typeface="Arial" panose="020B0604020202020204" pitchFamily="34" charset="0"/>
              </a:rPr>
            </a:br>
            <a:r>
              <a:rPr lang="nl-NL" altLang="nl-NL" sz="1800" b="1" dirty="0">
                <a:latin typeface="Arial" panose="020B0604020202020204" pitchFamily="34" charset="0"/>
              </a:rPr>
              <a:t>toonverschillen</a:t>
            </a:r>
            <a:r>
              <a:rPr lang="nl-NL" altLang="nl-NL" sz="1800" dirty="0">
                <a:latin typeface="Arial" panose="020B0604020202020204" pitchFamily="34" charset="0"/>
              </a:rPr>
              <a:t> (donker, licht)kleurverschillen (helder, gedempt) belichte / onbelichte plekken? </a:t>
            </a:r>
            <a:br>
              <a:rPr lang="nl-NL" altLang="nl-NL" sz="1800" dirty="0">
                <a:latin typeface="Arial" panose="020B0604020202020204" pitchFamily="34" charset="0"/>
              </a:rPr>
            </a:br>
            <a:br>
              <a:rPr lang="nl-NL" altLang="nl-NL" sz="1800" dirty="0">
                <a:latin typeface="Arial" panose="020B0604020202020204" pitchFamily="34" charset="0"/>
              </a:rPr>
            </a:br>
            <a:r>
              <a:rPr lang="nl-NL" altLang="nl-NL" sz="1800" dirty="0">
                <a:latin typeface="Arial" panose="020B0604020202020204" pitchFamily="34" charset="0"/>
              </a:rPr>
              <a:t>ontstaat er </a:t>
            </a:r>
            <a:r>
              <a:rPr lang="nl-NL" altLang="nl-NL" sz="1800" b="1" dirty="0">
                <a:latin typeface="Arial" panose="020B0604020202020204" pitchFamily="34" charset="0"/>
              </a:rPr>
              <a:t>weerspiegeling</a:t>
            </a:r>
            <a:r>
              <a:rPr lang="nl-NL" altLang="nl-NL" sz="1800" dirty="0">
                <a:latin typeface="Arial" panose="020B0604020202020204" pitchFamily="34" charset="0"/>
              </a:rPr>
              <a:t> (bv. bomen in het water) of </a:t>
            </a:r>
            <a:r>
              <a:rPr lang="nl-NL" altLang="nl-NL" sz="1800" b="1" dirty="0">
                <a:latin typeface="Arial" panose="020B0604020202020204" pitchFamily="34" charset="0"/>
              </a:rPr>
              <a:t>weerkaatsing</a:t>
            </a:r>
            <a:r>
              <a:rPr lang="nl-NL" altLang="nl-NL" sz="1800" dirty="0">
                <a:latin typeface="Arial" panose="020B0604020202020204" pitchFamily="34" charset="0"/>
              </a:rPr>
              <a:t> (glimlichtjes) ?</a:t>
            </a:r>
            <a:br>
              <a:rPr lang="nl-NL" altLang="nl-NL" sz="1800" dirty="0">
                <a:latin typeface="Arial" panose="020B0604020202020204" pitchFamily="34" charset="0"/>
              </a:rPr>
            </a:br>
            <a:br>
              <a:rPr lang="nl-NL" altLang="nl-NL" sz="1800" dirty="0">
                <a:latin typeface="Arial" panose="020B0604020202020204" pitchFamily="34" charset="0"/>
              </a:rPr>
            </a:br>
            <a:r>
              <a:rPr lang="nl-NL" altLang="nl-NL" sz="1800" dirty="0">
                <a:latin typeface="Arial" panose="020B0604020202020204" pitchFamily="34" charset="0"/>
              </a:rPr>
              <a:t>welke rol speelt het licht: is het dramatisch?</a:t>
            </a:r>
            <a:r>
              <a:rPr lang="nl-NL" altLang="nl-NL" sz="800" dirty="0"/>
              <a:t> </a:t>
            </a:r>
          </a:p>
        </p:txBody>
      </p:sp>
    </p:spTree>
    <p:extLst>
      <p:ext uri="{BB962C8B-B14F-4D97-AF65-F5344CB8AC3E}">
        <p14:creationId xmlns:p14="http://schemas.microsoft.com/office/powerpoint/2010/main" val="2013661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043608" y="451530"/>
            <a:ext cx="7776864" cy="1008062"/>
          </a:xfrm>
        </p:spPr>
        <p:txBody>
          <a:bodyPr>
            <a:normAutofit fontScale="90000"/>
          </a:bodyPr>
          <a:lstStyle/>
          <a:p>
            <a:pPr algn="l"/>
            <a:r>
              <a:rPr lang="nl-NL" altLang="nl-NL" sz="2400" dirty="0">
                <a:latin typeface="Arial" panose="020B0604020202020204" pitchFamily="34" charset="0"/>
              </a:rPr>
              <a:t>lichtrichting:  </a:t>
            </a:r>
            <a:br>
              <a:rPr lang="nl-NL" altLang="nl-NL" sz="2400" dirty="0">
                <a:latin typeface="Arial" panose="020B0604020202020204" pitchFamily="34" charset="0"/>
              </a:rPr>
            </a:br>
            <a:br>
              <a:rPr lang="nl-NL" altLang="nl-NL" sz="2400" dirty="0">
                <a:latin typeface="Arial" panose="020B0604020202020204" pitchFamily="34" charset="0"/>
              </a:rPr>
            </a:br>
            <a:r>
              <a:rPr lang="nl-NL" altLang="nl-NL" sz="2000" dirty="0">
                <a:latin typeface="Arial" panose="020B0604020202020204" pitchFamily="34" charset="0"/>
              </a:rPr>
              <a:t>gezien vanuit de beschouwer</a:t>
            </a:r>
            <a:r>
              <a:rPr lang="nl-NL" altLang="nl-NL" sz="2000" dirty="0"/>
              <a:t> naar de beschouwer toe óf van de beschouwer af. Licht van boven of beneden.</a:t>
            </a:r>
          </a:p>
        </p:txBody>
      </p:sp>
      <p:sp>
        <p:nvSpPr>
          <p:cNvPr id="123908" name="Line 4"/>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23909" name="Text Box 5"/>
          <p:cNvSpPr txBox="1">
            <a:spLocks noChangeArrowheads="1"/>
          </p:cNvSpPr>
          <p:nvPr/>
        </p:nvSpPr>
        <p:spPr bwMode="auto">
          <a:xfrm rot="16200000">
            <a:off x="-2489200"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c h t</a:t>
            </a:r>
          </a:p>
        </p:txBody>
      </p:sp>
      <p:pic>
        <p:nvPicPr>
          <p:cNvPr id="123911" name="Picture 7" descr="licht (spotlicht) op bol"/>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1258888" y="1700213"/>
            <a:ext cx="5473700" cy="40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46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971550" y="260350"/>
            <a:ext cx="7126288" cy="720725"/>
          </a:xfrm>
        </p:spPr>
        <p:txBody>
          <a:bodyPr/>
          <a:lstStyle/>
          <a:p>
            <a:pPr algn="l"/>
            <a:r>
              <a:rPr lang="nl-NL" altLang="nl-NL" sz="2400" dirty="0">
                <a:latin typeface="Arial" panose="020B0604020202020204" pitchFamily="34" charset="0"/>
              </a:rPr>
              <a:t>direct licht: meelicht</a:t>
            </a:r>
          </a:p>
        </p:txBody>
      </p:sp>
      <p:pic>
        <p:nvPicPr>
          <p:cNvPr id="21509" name="Picture 5" descr="meelich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258888" y="1125538"/>
            <a:ext cx="3822700" cy="4895850"/>
          </a:xfrm>
          <a:prstGeom prst="rect">
            <a:avLst/>
          </a:prstGeom>
          <a:noFill/>
          <a:extLst>
            <a:ext uri="{909E8E84-426E-40DD-AFC4-6F175D3DCCD1}">
              <a14:hiddenFill xmlns:a14="http://schemas.microsoft.com/office/drawing/2010/main">
                <a:solidFill>
                  <a:srgbClr val="FFFFFF"/>
                </a:solidFill>
              </a14:hiddenFill>
            </a:ext>
          </a:extLst>
        </p:spPr>
      </p:pic>
      <p:sp>
        <p:nvSpPr>
          <p:cNvPr id="21512" name="Line 8"/>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21513" name="Text Box 9"/>
          <p:cNvSpPr txBox="1">
            <a:spLocks noChangeArrowheads="1"/>
          </p:cNvSpPr>
          <p:nvPr/>
        </p:nvSpPr>
        <p:spPr bwMode="auto">
          <a:xfrm rot="16200000">
            <a:off x="-2532062" y="3022600"/>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c h t</a:t>
            </a:r>
          </a:p>
        </p:txBody>
      </p:sp>
    </p:spTree>
    <p:extLst>
      <p:ext uri="{BB962C8B-B14F-4D97-AF65-F5344CB8AC3E}">
        <p14:creationId xmlns:p14="http://schemas.microsoft.com/office/powerpoint/2010/main" val="3566983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971550" y="260350"/>
            <a:ext cx="7772400" cy="720725"/>
          </a:xfrm>
        </p:spPr>
        <p:txBody>
          <a:bodyPr/>
          <a:lstStyle/>
          <a:p>
            <a:pPr algn="l"/>
            <a:r>
              <a:rPr lang="nl-NL" altLang="nl-NL" sz="2400" dirty="0">
                <a:latin typeface="Arial" panose="020B0604020202020204" pitchFamily="34" charset="0"/>
              </a:rPr>
              <a:t>tegenlicht</a:t>
            </a:r>
          </a:p>
        </p:txBody>
      </p:sp>
      <p:sp>
        <p:nvSpPr>
          <p:cNvPr id="22540" name="Text Box 12"/>
          <p:cNvSpPr txBox="1">
            <a:spLocks noChangeArrowheads="1"/>
          </p:cNvSpPr>
          <p:nvPr/>
        </p:nvSpPr>
        <p:spPr bwMode="auto">
          <a:xfrm rot="16200000">
            <a:off x="-2489200"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c h t</a:t>
            </a:r>
          </a:p>
        </p:txBody>
      </p:sp>
      <p:sp>
        <p:nvSpPr>
          <p:cNvPr id="22541" name="Line 13"/>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22544" name="Rectangle 16"/>
          <p:cNvSpPr>
            <a:spLocks noChangeArrowheads="1"/>
          </p:cNvSpPr>
          <p:nvPr/>
        </p:nvSpPr>
        <p:spPr bwMode="auto">
          <a:xfrm>
            <a:off x="3995738" y="333375"/>
            <a:ext cx="2665412" cy="45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altLang="nl-NL" sz="2400" b="0" i="0" u="none" strike="noStrike" kern="0" cap="none" spc="0" normalizeH="0" baseline="0" noProof="0" dirty="0">
                <a:ln>
                  <a:noFill/>
                </a:ln>
                <a:effectLst/>
                <a:uLnTx/>
                <a:uFillTx/>
              </a:rPr>
              <a:t>s i l h o u e t</a:t>
            </a:r>
          </a:p>
        </p:txBody>
      </p:sp>
      <p:pic>
        <p:nvPicPr>
          <p:cNvPr id="22545" name="Picture 17" descr="tegenlicht stoel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6013" y="908050"/>
            <a:ext cx="4114800" cy="5591175"/>
          </a:xfrm>
          <a:prstGeom prst="rect">
            <a:avLst/>
          </a:prstGeom>
          <a:noFill/>
          <a:extLst>
            <a:ext uri="{909E8E84-426E-40DD-AFC4-6F175D3DCCD1}">
              <a14:hiddenFill xmlns:a14="http://schemas.microsoft.com/office/drawing/2010/main">
                <a:solidFill>
                  <a:srgbClr val="FFFFFF"/>
                </a:solidFill>
              </a14:hiddenFill>
            </a:ext>
          </a:extLst>
        </p:spPr>
      </p:pic>
      <p:sp useBgFill="1">
        <p:nvSpPr>
          <p:cNvPr id="22546" name="Rectangle 18"/>
          <p:cNvSpPr>
            <a:spLocks noChangeArrowheads="1"/>
          </p:cNvSpPr>
          <p:nvPr/>
        </p:nvSpPr>
        <p:spPr bwMode="auto">
          <a:xfrm>
            <a:off x="1042988" y="908050"/>
            <a:ext cx="144462" cy="5689600"/>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22548" name="Picture 20" descr="tegenlicht stoel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6013" y="908050"/>
            <a:ext cx="4227512" cy="5616575"/>
          </a:xfrm>
          <a:prstGeom prst="rect">
            <a:avLst/>
          </a:prstGeom>
          <a:noFill/>
          <a:extLst>
            <a:ext uri="{909E8E84-426E-40DD-AFC4-6F175D3DCCD1}">
              <a14:hiddenFill xmlns:a14="http://schemas.microsoft.com/office/drawing/2010/main">
                <a:solidFill>
                  <a:srgbClr val="FFFFFF"/>
                </a:solidFill>
              </a14:hiddenFill>
            </a:ext>
          </a:extLst>
        </p:spPr>
      </p:pic>
      <p:pic>
        <p:nvPicPr>
          <p:cNvPr id="22549" name="Picture 21" descr="tegenlicht Batman silhoue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6013" y="836613"/>
            <a:ext cx="5122862" cy="576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326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22544"/>
                                        </p:tgtEl>
                                        <p:attrNameLst>
                                          <p:attrName>style.visibility</p:attrName>
                                        </p:attrNameLst>
                                      </p:cBhvr>
                                      <p:to>
                                        <p:strVal val="visible"/>
                                      </p:to>
                                    </p:set>
                                    <p:animEffect transition="in" filter="strips(downRight)">
                                      <p:cBhvr>
                                        <p:cTn id="15" dur="2000"/>
                                        <p:tgtEl>
                                          <p:spTgt spid="22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1" name="Text Box 3"/>
          <p:cNvSpPr txBox="1">
            <a:spLocks noChangeArrowheads="1"/>
          </p:cNvSpPr>
          <p:nvPr/>
        </p:nvSpPr>
        <p:spPr bwMode="auto">
          <a:xfrm rot="16200000">
            <a:off x="-2489200"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a:ln>
                  <a:noFill/>
                </a:ln>
                <a:solidFill>
                  <a:srgbClr val="FF9933"/>
                </a:solidFill>
                <a:effectLst/>
                <a:uLnTx/>
                <a:uFillTx/>
              </a:rPr>
              <a:t>l i c h t</a:t>
            </a:r>
          </a:p>
        </p:txBody>
      </p:sp>
      <p:sp>
        <p:nvSpPr>
          <p:cNvPr id="539652" name="Line 4"/>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39653" name="Rectangle 5"/>
          <p:cNvSpPr>
            <a:spLocks noChangeArrowheads="1"/>
          </p:cNvSpPr>
          <p:nvPr/>
        </p:nvSpPr>
        <p:spPr bwMode="auto">
          <a:xfrm>
            <a:off x="3995738" y="333375"/>
            <a:ext cx="2665412" cy="45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altLang="nl-NL" sz="2400" b="0" i="0" u="none" strike="noStrike" kern="0" cap="none" spc="0" normalizeH="0" baseline="0" noProof="0">
                <a:ln>
                  <a:noFill/>
                </a:ln>
                <a:solidFill>
                  <a:srgbClr val="FFB265"/>
                </a:solidFill>
                <a:effectLst/>
                <a:uLnTx/>
                <a:uFillTx/>
              </a:rPr>
              <a:t>s i l h o u e t t e n</a:t>
            </a:r>
          </a:p>
        </p:txBody>
      </p:sp>
      <p:sp useBgFill="1">
        <p:nvSpPr>
          <p:cNvPr id="539655" name="Rectangle 7"/>
          <p:cNvSpPr>
            <a:spLocks noChangeArrowheads="1"/>
          </p:cNvSpPr>
          <p:nvPr/>
        </p:nvSpPr>
        <p:spPr bwMode="auto">
          <a:xfrm>
            <a:off x="1042988" y="908050"/>
            <a:ext cx="144462" cy="5689600"/>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539659" name="Picture 11" descr="silhouet"/>
          <p:cNvPicPr>
            <a:picLocks noChangeAspect="1" noChangeArrowheads="1"/>
          </p:cNvPicPr>
          <p:nvPr/>
        </p:nvPicPr>
        <p:blipFill>
          <a:blip r:embed="rId3">
            <a:lum contrast="30000"/>
            <a:extLst>
              <a:ext uri="{28A0092B-C50C-407E-A947-70E740481C1C}">
                <a14:useLocalDpi xmlns:a14="http://schemas.microsoft.com/office/drawing/2010/main"/>
              </a:ext>
            </a:extLst>
          </a:blip>
          <a:srcRect/>
          <a:stretch>
            <a:fillRect/>
          </a:stretch>
        </p:blipFill>
        <p:spPr bwMode="auto">
          <a:xfrm>
            <a:off x="1116013" y="908050"/>
            <a:ext cx="6400800" cy="534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739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00113" y="188913"/>
            <a:ext cx="7772400" cy="765175"/>
          </a:xfrm>
        </p:spPr>
        <p:txBody>
          <a:bodyPr/>
          <a:lstStyle/>
          <a:p>
            <a:pPr algn="l"/>
            <a:r>
              <a:rPr lang="nl-NL" altLang="nl-NL" sz="2400" dirty="0">
                <a:latin typeface="Arial" panose="020B0604020202020204" pitchFamily="34" charset="0"/>
              </a:rPr>
              <a:t>zijlicht</a:t>
            </a:r>
          </a:p>
        </p:txBody>
      </p:sp>
      <p:sp>
        <p:nvSpPr>
          <p:cNvPr id="23558" name="Rectangle 6"/>
          <p:cNvSpPr>
            <a:spLocks noChangeArrowheads="1"/>
          </p:cNvSpPr>
          <p:nvPr/>
        </p:nvSpPr>
        <p:spPr bwMode="auto">
          <a:xfrm>
            <a:off x="971550" y="3573463"/>
            <a:ext cx="4392613" cy="36036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23560" name="Picture 8" descr="rembrandt-self-portrait-1656"/>
          <p:cNvPicPr>
            <a:picLocks noChangeAspect="1" noChangeArrowheads="1"/>
          </p:cNvPicPr>
          <p:nvPr/>
        </p:nvPicPr>
        <p:blipFill>
          <a:blip r:embed="rId3">
            <a:lum bright="6000" contrast="30000"/>
            <a:extLst>
              <a:ext uri="{28A0092B-C50C-407E-A947-70E740481C1C}">
                <a14:useLocalDpi xmlns:a14="http://schemas.microsoft.com/office/drawing/2010/main"/>
              </a:ext>
            </a:extLst>
          </a:blip>
          <a:srcRect/>
          <a:stretch>
            <a:fillRect/>
          </a:stretch>
        </p:blipFill>
        <p:spPr bwMode="auto">
          <a:xfrm>
            <a:off x="4584700" y="908050"/>
            <a:ext cx="4411663" cy="5329238"/>
          </a:xfrm>
          <a:prstGeom prst="rect">
            <a:avLst/>
          </a:prstGeom>
          <a:noFill/>
          <a:extLst>
            <a:ext uri="{909E8E84-426E-40DD-AFC4-6F175D3DCCD1}">
              <a14:hiddenFill xmlns:a14="http://schemas.microsoft.com/office/drawing/2010/main">
                <a:solidFill>
                  <a:srgbClr val="FFFFFF"/>
                </a:solidFill>
              </a14:hiddenFill>
            </a:ext>
          </a:extLst>
        </p:spPr>
      </p:pic>
      <p:sp>
        <p:nvSpPr>
          <p:cNvPr id="23561" name="Text Box 9"/>
          <p:cNvSpPr txBox="1">
            <a:spLocks noChangeArrowheads="1"/>
          </p:cNvSpPr>
          <p:nvPr/>
        </p:nvSpPr>
        <p:spPr bwMode="auto">
          <a:xfrm rot="16200000">
            <a:off x="-2489200"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c h t</a:t>
            </a:r>
          </a:p>
        </p:txBody>
      </p:sp>
      <p:sp>
        <p:nvSpPr>
          <p:cNvPr id="23562" name="Line 10"/>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23563" name="Picture 11" descr="fotografie meisje"/>
          <p:cNvPicPr>
            <a:picLocks noChangeAspect="1" noChangeArrowheads="1"/>
          </p:cNvPicPr>
          <p:nvPr/>
        </p:nvPicPr>
        <p:blipFill>
          <a:blip r:embed="rId4" cstate="email">
            <a:lum contrast="6000"/>
            <a:extLst>
              <a:ext uri="{28A0092B-C50C-407E-A947-70E740481C1C}">
                <a14:useLocalDpi xmlns:a14="http://schemas.microsoft.com/office/drawing/2010/main"/>
              </a:ext>
            </a:extLst>
          </a:blip>
          <a:srcRect/>
          <a:stretch>
            <a:fillRect/>
          </a:stretch>
        </p:blipFill>
        <p:spPr bwMode="auto">
          <a:xfrm>
            <a:off x="1042988" y="908050"/>
            <a:ext cx="3500437" cy="5300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433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oyer_Rembr_1852_gietijz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586" y="27795"/>
            <a:ext cx="2556682" cy="6118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p:cNvSpPr/>
          <p:nvPr/>
        </p:nvSpPr>
        <p:spPr>
          <a:xfrm>
            <a:off x="2741268" y="239402"/>
            <a:ext cx="3630932" cy="1631216"/>
          </a:xfrm>
          <a:prstGeom prst="rect">
            <a:avLst/>
          </a:prstGeom>
        </p:spPr>
        <p:txBody>
          <a:bodyPr wrap="square">
            <a:spAutoFit/>
          </a:bodyPr>
          <a:lstStyle/>
          <a:p>
            <a:pPr lvl="0" fontAlgn="base">
              <a:spcBef>
                <a:spcPct val="0"/>
              </a:spcBef>
              <a:spcAft>
                <a:spcPct val="0"/>
              </a:spcAft>
            </a:pPr>
            <a:r>
              <a:rPr lang="nl-NL" altLang="nl-NL" sz="2000" b="1" dirty="0">
                <a:latin typeface="Arial" panose="020B0604020202020204" pitchFamily="34" charset="0"/>
              </a:rPr>
              <a:t>Wat is dit?</a:t>
            </a:r>
          </a:p>
          <a:p>
            <a:pPr lvl="0" fontAlgn="base">
              <a:spcBef>
                <a:spcPct val="0"/>
              </a:spcBef>
              <a:spcAft>
                <a:spcPct val="0"/>
              </a:spcAft>
            </a:pPr>
            <a:r>
              <a:rPr lang="nl-NL" altLang="nl-NL" sz="2000" dirty="0">
                <a:latin typeface="Arial" panose="020B0604020202020204" pitchFamily="34" charset="0"/>
              </a:rPr>
              <a:t>Dit is een standbeeld.</a:t>
            </a:r>
          </a:p>
          <a:p>
            <a:pPr lvl="0" fontAlgn="base">
              <a:spcBef>
                <a:spcPct val="0"/>
              </a:spcBef>
              <a:spcAft>
                <a:spcPct val="0"/>
              </a:spcAft>
            </a:pPr>
            <a:r>
              <a:rPr lang="nl-NL" altLang="nl-NL" sz="2000" b="1" dirty="0">
                <a:latin typeface="Arial" panose="020B0604020202020204" pitchFamily="34" charset="0"/>
              </a:rPr>
              <a:t>Wie stelt het voor?</a:t>
            </a:r>
          </a:p>
          <a:p>
            <a:pPr lvl="0" fontAlgn="base">
              <a:spcBef>
                <a:spcPct val="0"/>
              </a:spcBef>
              <a:spcAft>
                <a:spcPct val="0"/>
              </a:spcAft>
            </a:pPr>
            <a:r>
              <a:rPr lang="nl-NL" altLang="nl-NL" sz="2000" dirty="0">
                <a:latin typeface="Arial" panose="020B0604020202020204" pitchFamily="34" charset="0"/>
              </a:rPr>
              <a:t>Dit is de schilder</a:t>
            </a:r>
          </a:p>
          <a:p>
            <a:pPr lvl="0" fontAlgn="base">
              <a:spcBef>
                <a:spcPct val="0"/>
              </a:spcBef>
              <a:spcAft>
                <a:spcPct val="0"/>
              </a:spcAft>
            </a:pPr>
            <a:r>
              <a:rPr lang="nl-NL" altLang="nl-NL" sz="2000" dirty="0">
                <a:latin typeface="Arial" panose="020B0604020202020204" pitchFamily="34" charset="0"/>
              </a:rPr>
              <a:t>Rembrandt van Rijn</a:t>
            </a:r>
            <a:endParaRPr lang="nl-NL" dirty="0"/>
          </a:p>
        </p:txBody>
      </p:sp>
      <p:sp>
        <p:nvSpPr>
          <p:cNvPr id="6" name="Rechthoek 5"/>
          <p:cNvSpPr/>
          <p:nvPr/>
        </p:nvSpPr>
        <p:spPr>
          <a:xfrm>
            <a:off x="2741268" y="2132856"/>
            <a:ext cx="2478804" cy="1631216"/>
          </a:xfrm>
          <a:prstGeom prst="rect">
            <a:avLst/>
          </a:prstGeom>
        </p:spPr>
        <p:txBody>
          <a:bodyPr wrap="square">
            <a:spAutoFit/>
          </a:bodyPr>
          <a:lstStyle/>
          <a:p>
            <a:pPr lvl="0" fontAlgn="base">
              <a:spcBef>
                <a:spcPct val="0"/>
              </a:spcBef>
              <a:spcAft>
                <a:spcPct val="0"/>
              </a:spcAft>
            </a:pPr>
            <a:r>
              <a:rPr lang="nl-NL" altLang="nl-NL" sz="2000" dirty="0">
                <a:latin typeface="Arial" panose="020B0604020202020204" pitchFamily="34" charset="0"/>
              </a:rPr>
              <a:t>Een schilderij,</a:t>
            </a:r>
          </a:p>
          <a:p>
            <a:pPr lvl="0" fontAlgn="base">
              <a:spcBef>
                <a:spcPct val="0"/>
              </a:spcBef>
              <a:spcAft>
                <a:spcPct val="0"/>
              </a:spcAft>
            </a:pPr>
            <a:r>
              <a:rPr lang="nl-NL" altLang="nl-NL" sz="2000" dirty="0">
                <a:latin typeface="Arial" panose="020B0604020202020204" pitchFamily="34" charset="0"/>
              </a:rPr>
              <a:t>foto, beeld enz. m</a:t>
            </a:r>
            <a:r>
              <a:rPr lang="nl-NL" altLang="ja-JP" sz="2000" dirty="0">
                <a:latin typeface="Arial" panose="020B0604020202020204" pitchFamily="34" charset="0"/>
                <a:ea typeface="ＭＳ Ｐゴシック" panose="020B0600070205080204" pitchFamily="34" charset="-128"/>
              </a:rPr>
              <a:t>é</a:t>
            </a:r>
            <a:r>
              <a:rPr lang="nl-NL" altLang="nl-NL" sz="2000" dirty="0">
                <a:latin typeface="Arial" panose="020B0604020202020204" pitchFamily="34" charset="0"/>
              </a:rPr>
              <a:t>t</a:t>
            </a:r>
          </a:p>
          <a:p>
            <a:pPr lvl="0" fontAlgn="base">
              <a:spcBef>
                <a:spcPct val="0"/>
              </a:spcBef>
              <a:spcAft>
                <a:spcPct val="0"/>
              </a:spcAft>
            </a:pPr>
            <a:r>
              <a:rPr lang="nl-NL" altLang="nl-NL" sz="2000" dirty="0">
                <a:latin typeface="Arial" panose="020B0604020202020204" pitchFamily="34" charset="0"/>
              </a:rPr>
              <a:t>een voorstelling</a:t>
            </a:r>
          </a:p>
          <a:p>
            <a:pPr lvl="0" fontAlgn="base">
              <a:spcBef>
                <a:spcPct val="0"/>
              </a:spcBef>
              <a:spcAft>
                <a:spcPct val="0"/>
              </a:spcAft>
            </a:pPr>
            <a:r>
              <a:rPr lang="nl-NL" altLang="nl-NL" sz="2000" dirty="0">
                <a:latin typeface="Arial" panose="020B0604020202020204" pitchFamily="34" charset="0"/>
              </a:rPr>
              <a:t>noemen we</a:t>
            </a:r>
          </a:p>
          <a:p>
            <a:pPr lvl="0" fontAlgn="base">
              <a:spcBef>
                <a:spcPct val="0"/>
              </a:spcBef>
              <a:spcAft>
                <a:spcPct val="0"/>
              </a:spcAft>
            </a:pPr>
            <a:r>
              <a:rPr lang="nl-NL" altLang="nl-NL" sz="2000" dirty="0">
                <a:latin typeface="Arial" panose="020B0604020202020204" pitchFamily="34" charset="0"/>
              </a:rPr>
              <a:t>ook wel: </a:t>
            </a:r>
            <a:r>
              <a:rPr lang="nl-NL" altLang="nl-NL" sz="2000" b="1" dirty="0">
                <a:latin typeface="Arial" panose="020B0604020202020204" pitchFamily="34" charset="0"/>
              </a:rPr>
              <a:t>figuratief</a:t>
            </a:r>
            <a:r>
              <a:rPr lang="nl-NL" altLang="nl-NL" sz="2000" dirty="0">
                <a:latin typeface="Arial" panose="020B0604020202020204" pitchFamily="34" charset="0"/>
              </a:rPr>
              <a:t>.</a:t>
            </a:r>
          </a:p>
        </p:txBody>
      </p:sp>
      <p:sp>
        <p:nvSpPr>
          <p:cNvPr id="7" name="Rechthoek 6"/>
          <p:cNvSpPr/>
          <p:nvPr/>
        </p:nvSpPr>
        <p:spPr>
          <a:xfrm>
            <a:off x="2778696" y="4210381"/>
            <a:ext cx="1977829" cy="1938992"/>
          </a:xfrm>
          <a:prstGeom prst="rect">
            <a:avLst/>
          </a:prstGeom>
          <a:solidFill>
            <a:srgbClr val="FFFF00"/>
          </a:solidFill>
        </p:spPr>
        <p:txBody>
          <a:bodyPr wrap="square">
            <a:spAutoFit/>
          </a:bodyPr>
          <a:lstStyle/>
          <a:p>
            <a:pPr lvl="0" fontAlgn="base">
              <a:spcBef>
                <a:spcPct val="0"/>
              </a:spcBef>
              <a:spcAft>
                <a:spcPct val="0"/>
              </a:spcAft>
            </a:pPr>
            <a:r>
              <a:rPr lang="nl-NL" altLang="nl-NL" sz="2000" dirty="0">
                <a:latin typeface="Arial" panose="020B0604020202020204" pitchFamily="34" charset="0"/>
              </a:rPr>
              <a:t>Je kent nu de</a:t>
            </a:r>
          </a:p>
          <a:p>
            <a:pPr lvl="0" fontAlgn="base">
              <a:spcBef>
                <a:spcPct val="0"/>
              </a:spcBef>
              <a:spcAft>
                <a:spcPct val="0"/>
              </a:spcAft>
            </a:pPr>
            <a:r>
              <a:rPr lang="nl-NL" altLang="nl-NL" sz="2000" dirty="0">
                <a:latin typeface="Arial" panose="020B0604020202020204" pitchFamily="34" charset="0"/>
              </a:rPr>
              <a:t>begrippen:</a:t>
            </a:r>
          </a:p>
          <a:p>
            <a:pPr lvl="0" fontAlgn="base">
              <a:spcBef>
                <a:spcPct val="0"/>
              </a:spcBef>
              <a:spcAft>
                <a:spcPct val="0"/>
              </a:spcAft>
            </a:pPr>
            <a:r>
              <a:rPr lang="nl-NL" altLang="nl-NL" sz="2000" b="1" dirty="0">
                <a:latin typeface="Arial" panose="020B0604020202020204" pitchFamily="34" charset="0"/>
              </a:rPr>
              <a:t>• voorstelling</a:t>
            </a:r>
          </a:p>
          <a:p>
            <a:pPr lvl="0" fontAlgn="base">
              <a:spcBef>
                <a:spcPct val="0"/>
              </a:spcBef>
              <a:spcAft>
                <a:spcPct val="0"/>
              </a:spcAft>
            </a:pPr>
            <a:r>
              <a:rPr lang="nl-NL" altLang="nl-NL" sz="2000" b="1" dirty="0">
                <a:latin typeface="Arial" panose="020B0604020202020204" pitchFamily="34" charset="0"/>
              </a:rPr>
              <a:t>• figuratief</a:t>
            </a:r>
          </a:p>
          <a:p>
            <a:pPr lvl="0" fontAlgn="base">
              <a:spcBef>
                <a:spcPct val="0"/>
              </a:spcBef>
              <a:spcAft>
                <a:spcPct val="0"/>
              </a:spcAft>
            </a:pPr>
            <a:r>
              <a:rPr lang="nl-NL" altLang="nl-NL" sz="2000" b="1" dirty="0">
                <a:latin typeface="Arial" panose="020B0604020202020204" pitchFamily="34" charset="0"/>
              </a:rPr>
              <a:t>• abstract</a:t>
            </a:r>
            <a:endParaRPr lang="nl-NL" altLang="nl-NL" sz="2000" dirty="0">
              <a:latin typeface="Arial" panose="020B0604020202020204" pitchFamily="34" charset="0"/>
            </a:endParaRPr>
          </a:p>
          <a:p>
            <a:pPr lvl="0" fontAlgn="base">
              <a:spcBef>
                <a:spcPct val="0"/>
              </a:spcBef>
              <a:spcAft>
                <a:spcPct val="0"/>
              </a:spcAft>
            </a:pPr>
            <a:r>
              <a:rPr lang="nl-NL" altLang="nl-NL" sz="2000" b="1" dirty="0">
                <a:latin typeface="Arial" panose="020B0604020202020204" pitchFamily="34" charset="0"/>
              </a:rPr>
              <a:t>• non-figuratief</a:t>
            </a:r>
            <a:endParaRPr lang="nl-NL" dirty="0"/>
          </a:p>
        </p:txBody>
      </p:sp>
      <p:sp>
        <p:nvSpPr>
          <p:cNvPr id="8" name="Rechthoek 7"/>
          <p:cNvSpPr/>
          <p:nvPr/>
        </p:nvSpPr>
        <p:spPr>
          <a:xfrm>
            <a:off x="6084168" y="279340"/>
            <a:ext cx="3059832" cy="2862322"/>
          </a:xfrm>
          <a:prstGeom prst="rect">
            <a:avLst/>
          </a:prstGeom>
        </p:spPr>
        <p:txBody>
          <a:bodyPr wrap="square">
            <a:spAutoFit/>
          </a:bodyPr>
          <a:lstStyle/>
          <a:p>
            <a:pPr lvl="0" fontAlgn="base">
              <a:spcBef>
                <a:spcPct val="0"/>
              </a:spcBef>
              <a:spcAft>
                <a:spcPct val="0"/>
              </a:spcAft>
            </a:pPr>
            <a:r>
              <a:rPr lang="nl-NL" altLang="nl-NL" sz="2000" b="1" dirty="0">
                <a:latin typeface="Arial" panose="020B0604020202020204" pitchFamily="34" charset="0"/>
              </a:rPr>
              <a:t>Wat is dit?</a:t>
            </a:r>
          </a:p>
          <a:p>
            <a:pPr lvl="0" fontAlgn="base">
              <a:spcBef>
                <a:spcPct val="0"/>
              </a:spcBef>
              <a:spcAft>
                <a:spcPct val="0"/>
              </a:spcAft>
            </a:pPr>
            <a:r>
              <a:rPr lang="nl-NL" altLang="nl-NL" sz="2000" dirty="0">
                <a:latin typeface="Arial" panose="020B0604020202020204" pitchFamily="34" charset="0"/>
              </a:rPr>
              <a:t>Dit is een schilderij.</a:t>
            </a:r>
          </a:p>
          <a:p>
            <a:pPr lvl="0" fontAlgn="base">
              <a:spcBef>
                <a:spcPct val="0"/>
              </a:spcBef>
              <a:spcAft>
                <a:spcPct val="0"/>
              </a:spcAft>
            </a:pPr>
            <a:r>
              <a:rPr lang="nl-NL" altLang="nl-NL" sz="2000" dirty="0">
                <a:latin typeface="Arial" panose="020B0604020202020204" pitchFamily="34" charset="0"/>
              </a:rPr>
              <a:t>Maar je ziet hier alleen maar kleurvlakken en zwarte lijnen.</a:t>
            </a:r>
            <a:endParaRPr lang="nl-NL" altLang="nl-NL" sz="2000" b="1" dirty="0">
              <a:latin typeface="Arial" panose="020B0604020202020204" pitchFamily="34" charset="0"/>
            </a:endParaRPr>
          </a:p>
          <a:p>
            <a:pPr lvl="0" fontAlgn="base">
              <a:spcBef>
                <a:spcPct val="0"/>
              </a:spcBef>
              <a:spcAft>
                <a:spcPct val="0"/>
              </a:spcAft>
            </a:pPr>
            <a:r>
              <a:rPr lang="nl-NL" altLang="nl-NL" sz="2000" b="1" dirty="0">
                <a:solidFill>
                  <a:srgbClr val="FF0000"/>
                </a:solidFill>
                <a:latin typeface="Arial" panose="020B0604020202020204" pitchFamily="34" charset="0"/>
              </a:rPr>
              <a:t>Er is</a:t>
            </a:r>
            <a:r>
              <a:rPr lang="nl-NL" altLang="nl-NL" sz="2000" dirty="0">
                <a:solidFill>
                  <a:srgbClr val="FF0000"/>
                </a:solidFill>
                <a:latin typeface="Arial" panose="020B0604020202020204" pitchFamily="34" charset="0"/>
              </a:rPr>
              <a:t> </a:t>
            </a:r>
            <a:r>
              <a:rPr lang="nl-NL" altLang="nl-NL" sz="2000" b="1" dirty="0">
                <a:solidFill>
                  <a:srgbClr val="FF0000"/>
                </a:solidFill>
                <a:latin typeface="Arial" panose="020B0604020202020204" pitchFamily="34" charset="0"/>
              </a:rPr>
              <a:t>geen voorstelling!</a:t>
            </a:r>
          </a:p>
          <a:p>
            <a:pPr lvl="0" fontAlgn="base">
              <a:spcBef>
                <a:spcPct val="0"/>
              </a:spcBef>
              <a:spcAft>
                <a:spcPct val="0"/>
              </a:spcAft>
            </a:pPr>
            <a:r>
              <a:rPr lang="nl-NL" altLang="nl-NL" sz="2000" dirty="0">
                <a:latin typeface="Arial" panose="020B0604020202020204" pitchFamily="34" charset="0"/>
              </a:rPr>
              <a:t>We zeggen:</a:t>
            </a:r>
          </a:p>
          <a:p>
            <a:pPr lvl="0" fontAlgn="base">
              <a:spcBef>
                <a:spcPct val="0"/>
              </a:spcBef>
              <a:spcAft>
                <a:spcPct val="0"/>
              </a:spcAft>
            </a:pPr>
            <a:r>
              <a:rPr lang="nl-NL" altLang="nl-NL" sz="2000" dirty="0">
                <a:latin typeface="Arial" panose="020B0604020202020204" pitchFamily="34" charset="0"/>
              </a:rPr>
              <a:t>dit schilderij is </a:t>
            </a:r>
            <a:r>
              <a:rPr lang="nl-NL" altLang="nl-NL" sz="2000" b="1" dirty="0">
                <a:latin typeface="Arial" panose="020B0604020202020204" pitchFamily="34" charset="0"/>
              </a:rPr>
              <a:t>abstract</a:t>
            </a:r>
            <a:r>
              <a:rPr lang="nl-NL" altLang="nl-NL" sz="2000" dirty="0">
                <a:latin typeface="Arial" panose="020B0604020202020204" pitchFamily="34" charset="0"/>
              </a:rPr>
              <a:t>,</a:t>
            </a:r>
          </a:p>
          <a:p>
            <a:pPr lvl="0" fontAlgn="base">
              <a:spcBef>
                <a:spcPct val="0"/>
              </a:spcBef>
              <a:spcAft>
                <a:spcPct val="0"/>
              </a:spcAft>
            </a:pPr>
            <a:r>
              <a:rPr lang="nl-NL" altLang="nl-NL" sz="2000" dirty="0">
                <a:latin typeface="Arial" panose="020B0604020202020204" pitchFamily="34" charset="0"/>
              </a:rPr>
              <a:t>of: </a:t>
            </a:r>
            <a:r>
              <a:rPr lang="nl-NL" altLang="nl-NL" sz="2000" b="1" dirty="0">
                <a:latin typeface="Arial" panose="020B0604020202020204" pitchFamily="34" charset="0"/>
              </a:rPr>
              <a:t>non-figuratief</a:t>
            </a:r>
            <a:r>
              <a:rPr lang="nl-NL" altLang="nl-NL" sz="2000" dirty="0">
                <a:latin typeface="Arial" panose="020B0604020202020204" pitchFamily="34" charset="0"/>
              </a:rPr>
              <a:t>.</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7393" y="3348573"/>
            <a:ext cx="3700307" cy="317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4146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3" descr="strijklicht"/>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1042988" y="908050"/>
            <a:ext cx="3397250" cy="511175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25961" name="Rectangle 9"/>
          <p:cNvSpPr>
            <a:spLocks noChangeArrowheads="1"/>
          </p:cNvSpPr>
          <p:nvPr/>
        </p:nvSpPr>
        <p:spPr bwMode="auto">
          <a:xfrm>
            <a:off x="971550" y="5876925"/>
            <a:ext cx="3529013" cy="360363"/>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125962" name="Picture 10" descr="strijklicht"/>
          <p:cNvPicPr>
            <a:picLocks noChangeAspect="1" noChangeArrowheads="1"/>
          </p:cNvPicPr>
          <p:nvPr/>
        </p:nvPicPr>
        <p:blipFill>
          <a:blip r:embed="rId4" cstate="email">
            <a:lum bright="-12000" contrast="6000"/>
            <a:extLst>
              <a:ext uri="{28A0092B-C50C-407E-A947-70E740481C1C}">
                <a14:useLocalDpi xmlns:a14="http://schemas.microsoft.com/office/drawing/2010/main"/>
              </a:ext>
            </a:extLst>
          </a:blip>
          <a:srcRect/>
          <a:stretch>
            <a:fillRect/>
          </a:stretch>
        </p:blipFill>
        <p:spPr bwMode="auto">
          <a:xfrm>
            <a:off x="0" y="-26988"/>
            <a:ext cx="9540875" cy="6956426"/>
          </a:xfrm>
          <a:prstGeom prst="rect">
            <a:avLst/>
          </a:prstGeom>
          <a:noFill/>
          <a:extLst>
            <a:ext uri="{909E8E84-426E-40DD-AFC4-6F175D3DCCD1}">
              <a14:hiddenFill xmlns:a14="http://schemas.microsoft.com/office/drawing/2010/main">
                <a:solidFill>
                  <a:srgbClr val="FFFFFF"/>
                </a:solidFill>
              </a14:hiddenFill>
            </a:ext>
          </a:extLst>
        </p:spPr>
      </p:pic>
      <p:sp>
        <p:nvSpPr>
          <p:cNvPr id="125965" name="Rectangle 13"/>
          <p:cNvSpPr>
            <a:spLocks noGrp="1" noChangeArrowheads="1"/>
          </p:cNvSpPr>
          <p:nvPr>
            <p:ph type="title"/>
          </p:nvPr>
        </p:nvSpPr>
        <p:spPr>
          <a:xfrm>
            <a:off x="971550" y="274638"/>
            <a:ext cx="7715250" cy="1143000"/>
          </a:xfrm>
          <a:noFill/>
          <a:ln/>
        </p:spPr>
        <p:txBody>
          <a:bodyPr/>
          <a:lstStyle/>
          <a:p>
            <a:pPr algn="l"/>
            <a:r>
              <a:rPr lang="nl-NL" altLang="nl-NL" sz="2400" dirty="0">
                <a:solidFill>
                  <a:srgbClr val="FFB265"/>
                </a:solidFill>
                <a:latin typeface="Arial" panose="020B0604020202020204" pitchFamily="34" charset="0"/>
              </a:rPr>
              <a:t>strijklicht</a:t>
            </a:r>
          </a:p>
        </p:txBody>
      </p:sp>
      <p:sp>
        <p:nvSpPr>
          <p:cNvPr id="125966" name="Line 14"/>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25967" name="Text Box 15"/>
          <p:cNvSpPr txBox="1">
            <a:spLocks noChangeArrowheads="1"/>
          </p:cNvSpPr>
          <p:nvPr/>
        </p:nvSpPr>
        <p:spPr bwMode="auto">
          <a:xfrm rot="16200000">
            <a:off x="-2489200"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a:ln>
                  <a:noFill/>
                </a:ln>
                <a:solidFill>
                  <a:srgbClr val="FF9933"/>
                </a:solidFill>
                <a:effectLst/>
                <a:uLnTx/>
                <a:uFillTx/>
              </a:rPr>
              <a:t>l i c h t</a:t>
            </a:r>
          </a:p>
        </p:txBody>
      </p:sp>
      <p:sp>
        <p:nvSpPr>
          <p:cNvPr id="2" name="Content Placeholder 1"/>
          <p:cNvSpPr>
            <a:spLocks noGrp="1"/>
          </p:cNvSpPr>
          <p:nvPr>
            <p:ph idx="1"/>
          </p:nvPr>
        </p:nvSpPr>
        <p:spPr/>
        <p:txBody>
          <a:bodyPr/>
          <a:lstStyle/>
          <a:p>
            <a:endParaRPr lang="nl-NL"/>
          </a:p>
        </p:txBody>
      </p:sp>
    </p:spTree>
    <p:extLst>
      <p:ext uri="{BB962C8B-B14F-4D97-AF65-F5344CB8AC3E}">
        <p14:creationId xmlns:p14="http://schemas.microsoft.com/office/powerpoint/2010/main" val="310723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5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971550" y="188913"/>
            <a:ext cx="7772400" cy="720725"/>
          </a:xfrm>
        </p:spPr>
        <p:txBody>
          <a:bodyPr/>
          <a:lstStyle/>
          <a:p>
            <a:pPr algn="l"/>
            <a:r>
              <a:rPr lang="nl-NL" altLang="nl-NL" sz="2400" dirty="0">
                <a:latin typeface="Arial" panose="020B0604020202020204" pitchFamily="34" charset="0"/>
              </a:rPr>
              <a:t>plasticiteit</a:t>
            </a:r>
          </a:p>
        </p:txBody>
      </p:sp>
      <p:sp>
        <p:nvSpPr>
          <p:cNvPr id="31750" name="Text Box 6"/>
          <p:cNvSpPr txBox="1">
            <a:spLocks noChangeArrowheads="1"/>
          </p:cNvSpPr>
          <p:nvPr/>
        </p:nvSpPr>
        <p:spPr bwMode="auto">
          <a:xfrm rot="16200000">
            <a:off x="-2489200"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c h t</a:t>
            </a:r>
          </a:p>
        </p:txBody>
      </p:sp>
      <p:sp>
        <p:nvSpPr>
          <p:cNvPr id="31751" name="Line 7"/>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31752" name="Picture 8" descr="19120304001007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05378" y="2420889"/>
            <a:ext cx="4686730" cy="2232248"/>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Prud'hon2a"/>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042988" y="908050"/>
            <a:ext cx="3016250" cy="547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684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nodeType="withEffect">
                                  <p:stCondLst>
                                    <p:cond delay="0"/>
                                  </p:stCondLst>
                                  <p:childTnLst>
                                    <p:set>
                                      <p:cBhvr>
                                        <p:cTn id="6" dur="1" fill="hold">
                                          <p:stCondLst>
                                            <p:cond delay="0"/>
                                          </p:stCondLst>
                                        </p:cTn>
                                        <p:tgtEl>
                                          <p:spTgt spid="31752"/>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a:xfrm>
            <a:off x="1042988" y="260350"/>
            <a:ext cx="7772400" cy="647700"/>
          </a:xfrm>
        </p:spPr>
        <p:txBody>
          <a:bodyPr/>
          <a:lstStyle/>
          <a:p>
            <a:pPr algn="l"/>
            <a:r>
              <a:rPr lang="nl-NL" altLang="nl-NL" sz="2400" dirty="0">
                <a:latin typeface="Arial" panose="020B0604020202020204" pitchFamily="34" charset="0"/>
              </a:rPr>
              <a:t>weerspiegeling   </a:t>
            </a:r>
          </a:p>
        </p:txBody>
      </p:sp>
      <p:pic>
        <p:nvPicPr>
          <p:cNvPr id="423940" name="Picture 4" descr="bilbao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7450" y="981075"/>
            <a:ext cx="6985000" cy="5222875"/>
          </a:xfrm>
          <a:prstGeom prst="rect">
            <a:avLst/>
          </a:prstGeom>
          <a:noFill/>
          <a:extLst>
            <a:ext uri="{909E8E84-426E-40DD-AFC4-6F175D3DCCD1}">
              <a14:hiddenFill xmlns:a14="http://schemas.microsoft.com/office/drawing/2010/main">
                <a:solidFill>
                  <a:srgbClr val="FFFFFF"/>
                </a:solidFill>
              </a14:hiddenFill>
            </a:ext>
          </a:extLst>
        </p:spPr>
      </p:pic>
      <p:sp>
        <p:nvSpPr>
          <p:cNvPr id="423942" name="Text Box 6"/>
          <p:cNvSpPr txBox="1">
            <a:spLocks noChangeArrowheads="1"/>
          </p:cNvSpPr>
          <p:nvPr/>
        </p:nvSpPr>
        <p:spPr bwMode="auto">
          <a:xfrm rot="16200000">
            <a:off x="-2489200"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c h t</a:t>
            </a:r>
          </a:p>
        </p:txBody>
      </p:sp>
      <p:sp>
        <p:nvSpPr>
          <p:cNvPr id="423943" name="Line 7"/>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423944" name="Picture 8" descr="Escher afsnijding"/>
          <p:cNvPicPr>
            <a:picLocks noChangeAspect="1" noChangeArrowheads="1"/>
          </p:cNvPicPr>
          <p:nvPr/>
        </p:nvPicPr>
        <p:blipFill>
          <a:blip r:embed="rId4">
            <a:lum contrast="6000"/>
            <a:extLst>
              <a:ext uri="{28A0092B-C50C-407E-A947-70E740481C1C}">
                <a14:useLocalDpi xmlns:a14="http://schemas.microsoft.com/office/drawing/2010/main"/>
              </a:ext>
            </a:extLst>
          </a:blip>
          <a:srcRect/>
          <a:stretch>
            <a:fillRect/>
          </a:stretch>
        </p:blipFill>
        <p:spPr bwMode="auto">
          <a:xfrm>
            <a:off x="1042988" y="908050"/>
            <a:ext cx="7273925" cy="5494338"/>
          </a:xfrm>
          <a:prstGeom prst="rect">
            <a:avLst/>
          </a:prstGeom>
          <a:noFill/>
          <a:extLst>
            <a:ext uri="{909E8E84-426E-40DD-AFC4-6F175D3DCCD1}">
              <a14:hiddenFill xmlns:a14="http://schemas.microsoft.com/office/drawing/2010/main">
                <a:solidFill>
                  <a:srgbClr val="FFFFFF"/>
                </a:solidFill>
              </a14:hiddenFill>
            </a:ext>
          </a:extLst>
        </p:spPr>
      </p:pic>
      <p:sp useBgFill="1">
        <p:nvSpPr>
          <p:cNvPr id="423945" name="Rectangle 9"/>
          <p:cNvSpPr>
            <a:spLocks noChangeArrowheads="1"/>
          </p:cNvSpPr>
          <p:nvPr/>
        </p:nvSpPr>
        <p:spPr bwMode="auto">
          <a:xfrm>
            <a:off x="971550" y="6308725"/>
            <a:ext cx="7416800" cy="144463"/>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423946" name="Rectangle 10"/>
          <p:cNvSpPr>
            <a:spLocks noChangeArrowheads="1"/>
          </p:cNvSpPr>
          <p:nvPr/>
        </p:nvSpPr>
        <p:spPr bwMode="auto">
          <a:xfrm>
            <a:off x="971550" y="836613"/>
            <a:ext cx="7416800" cy="144462"/>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423947" name="Rectangle 11"/>
          <p:cNvSpPr>
            <a:spLocks noChangeArrowheads="1"/>
          </p:cNvSpPr>
          <p:nvPr/>
        </p:nvSpPr>
        <p:spPr bwMode="auto">
          <a:xfrm>
            <a:off x="1044575" y="836613"/>
            <a:ext cx="71438" cy="5545137"/>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423948" name="Rectangle 12"/>
          <p:cNvSpPr>
            <a:spLocks noChangeArrowheads="1"/>
          </p:cNvSpPr>
          <p:nvPr/>
        </p:nvSpPr>
        <p:spPr bwMode="auto">
          <a:xfrm>
            <a:off x="8243888" y="836613"/>
            <a:ext cx="144462" cy="5545137"/>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79365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3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a:xfrm>
            <a:off x="1042988" y="115888"/>
            <a:ext cx="7772400" cy="865187"/>
          </a:xfrm>
        </p:spPr>
        <p:txBody>
          <a:bodyPr/>
          <a:lstStyle/>
          <a:p>
            <a:pPr algn="l"/>
            <a:r>
              <a:rPr lang="nl-NL" altLang="nl-NL" sz="2400" dirty="0">
                <a:latin typeface="Arial" panose="020B0604020202020204" pitchFamily="34" charset="0"/>
              </a:rPr>
              <a:t>glimlicht  </a:t>
            </a:r>
          </a:p>
        </p:txBody>
      </p:sp>
      <p:sp>
        <p:nvSpPr>
          <p:cNvPr id="428036" name="Text Box 4"/>
          <p:cNvSpPr txBox="1">
            <a:spLocks noChangeArrowheads="1"/>
          </p:cNvSpPr>
          <p:nvPr/>
        </p:nvSpPr>
        <p:spPr bwMode="auto">
          <a:xfrm rot="16200000">
            <a:off x="-2489200"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c h t</a:t>
            </a:r>
          </a:p>
        </p:txBody>
      </p:sp>
      <p:sp>
        <p:nvSpPr>
          <p:cNvPr id="428037" name="Line 5"/>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428040" name="Picture 8" descr="Heda stilleven asset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16013" y="908050"/>
            <a:ext cx="6985000" cy="547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8716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Text Box 4"/>
          <p:cNvSpPr txBox="1">
            <a:spLocks noChangeArrowheads="1"/>
          </p:cNvSpPr>
          <p:nvPr/>
        </p:nvSpPr>
        <p:spPr bwMode="auto">
          <a:xfrm rot="16200000">
            <a:off x="-2489200"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c h t</a:t>
            </a:r>
          </a:p>
        </p:txBody>
      </p:sp>
      <p:sp>
        <p:nvSpPr>
          <p:cNvPr id="122885" name="Line 5"/>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122887" name="Picture 7" descr="caravaggio michelangelo merisi _01_"/>
          <p:cNvPicPr>
            <a:picLocks noChangeAspect="1" noChangeArrowheads="1"/>
          </p:cNvPicPr>
          <p:nvPr/>
        </p:nvPicPr>
        <p:blipFill>
          <a:blip r:embed="rId3" cstate="email">
            <a:lum contrast="12000"/>
            <a:extLst>
              <a:ext uri="{28A0092B-C50C-407E-A947-70E740481C1C}">
                <a14:useLocalDpi xmlns:a14="http://schemas.microsoft.com/office/drawing/2010/main"/>
              </a:ext>
            </a:extLst>
          </a:blip>
          <a:srcRect/>
          <a:stretch>
            <a:fillRect/>
          </a:stretch>
        </p:blipFill>
        <p:spPr bwMode="auto">
          <a:xfrm>
            <a:off x="1187450" y="476250"/>
            <a:ext cx="4738688" cy="5761038"/>
          </a:xfrm>
          <a:prstGeom prst="rect">
            <a:avLst/>
          </a:prstGeom>
          <a:noFill/>
          <a:extLst>
            <a:ext uri="{909E8E84-426E-40DD-AFC4-6F175D3DCCD1}">
              <a14:hiddenFill xmlns:a14="http://schemas.microsoft.com/office/drawing/2010/main">
                <a:solidFill>
                  <a:srgbClr val="FFFFFF"/>
                </a:solidFill>
              </a14:hiddenFill>
            </a:ext>
          </a:extLst>
        </p:spPr>
      </p:pic>
      <p:sp useBgFill="1">
        <p:nvSpPr>
          <p:cNvPr id="122888" name="Rectangle 8"/>
          <p:cNvSpPr>
            <a:spLocks noChangeArrowheads="1"/>
          </p:cNvSpPr>
          <p:nvPr/>
        </p:nvSpPr>
        <p:spPr bwMode="auto">
          <a:xfrm>
            <a:off x="1114425" y="836613"/>
            <a:ext cx="144463" cy="6021387"/>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122889" name="Rectangle 9"/>
          <p:cNvSpPr>
            <a:spLocks noChangeArrowheads="1"/>
          </p:cNvSpPr>
          <p:nvPr/>
        </p:nvSpPr>
        <p:spPr bwMode="auto">
          <a:xfrm>
            <a:off x="5867400" y="549275"/>
            <a:ext cx="288925" cy="6308725"/>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122890" name="Rectangle 10"/>
          <p:cNvSpPr>
            <a:spLocks noChangeArrowheads="1"/>
          </p:cNvSpPr>
          <p:nvPr/>
        </p:nvSpPr>
        <p:spPr bwMode="auto">
          <a:xfrm>
            <a:off x="971550" y="333375"/>
            <a:ext cx="5256213" cy="720725"/>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22893" name="Rectangle 13"/>
          <p:cNvSpPr>
            <a:spLocks noGrp="1" noChangeArrowheads="1"/>
          </p:cNvSpPr>
          <p:nvPr>
            <p:ph type="title"/>
          </p:nvPr>
        </p:nvSpPr>
        <p:spPr>
          <a:xfrm>
            <a:off x="971550" y="260350"/>
            <a:ext cx="7486650" cy="504825"/>
          </a:xfrm>
          <a:noFill/>
          <a:ln/>
        </p:spPr>
        <p:txBody>
          <a:bodyPr>
            <a:normAutofit fontScale="90000"/>
          </a:bodyPr>
          <a:lstStyle/>
          <a:p>
            <a:pPr algn="l"/>
            <a:r>
              <a:rPr lang="nl-NL" altLang="nl-NL" sz="2400" dirty="0">
                <a:latin typeface="Arial" panose="020B0604020202020204" pitchFamily="34" charset="0"/>
              </a:rPr>
              <a:t>clair-obscur</a:t>
            </a:r>
            <a:r>
              <a:rPr lang="nl-NL" altLang="nl-NL" dirty="0"/>
              <a:t> </a:t>
            </a:r>
            <a:endParaRPr lang="nl-NL" altLang="nl-NL" sz="800" dirty="0">
              <a:solidFill>
                <a:srgbClr val="000000"/>
              </a:solidFill>
            </a:endParaRPr>
          </a:p>
        </p:txBody>
      </p:sp>
    </p:spTree>
    <p:extLst>
      <p:ext uri="{BB962C8B-B14F-4D97-AF65-F5344CB8AC3E}">
        <p14:creationId xmlns:p14="http://schemas.microsoft.com/office/powerpoint/2010/main" val="3157033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971550" y="260350"/>
            <a:ext cx="7772400" cy="1143000"/>
          </a:xfrm>
        </p:spPr>
        <p:txBody>
          <a:bodyPr>
            <a:normAutofit fontScale="90000"/>
          </a:bodyPr>
          <a:lstStyle/>
          <a:p>
            <a:pPr algn="l"/>
            <a:r>
              <a:rPr lang="nl-NL" altLang="nl-NL" sz="2800" dirty="0">
                <a:latin typeface="Arial" panose="020B0604020202020204" pitchFamily="34" charset="0"/>
              </a:rPr>
              <a:t>s c h a d u w</a:t>
            </a:r>
            <a:r>
              <a:rPr lang="nl-NL" altLang="nl-NL" sz="2400" dirty="0">
                <a:latin typeface="Arial" panose="020B0604020202020204" pitchFamily="34" charset="0"/>
              </a:rPr>
              <a:t>        </a:t>
            </a:r>
            <a:br>
              <a:rPr lang="nl-NL" altLang="nl-NL" sz="2400" dirty="0">
                <a:latin typeface="Arial" panose="020B0604020202020204" pitchFamily="34" charset="0"/>
              </a:rPr>
            </a:br>
            <a:r>
              <a:rPr lang="nl-NL" altLang="nl-NL" sz="2400" dirty="0">
                <a:latin typeface="Arial" panose="020B0604020202020204" pitchFamily="34" charset="0"/>
              </a:rPr>
              <a:t>eigen schaduw, slagschaduw, kernschaduw, </a:t>
            </a:r>
            <a:br>
              <a:rPr lang="nl-NL" altLang="nl-NL" sz="2400" dirty="0">
                <a:latin typeface="Arial" panose="020B0604020202020204" pitchFamily="34" charset="0"/>
              </a:rPr>
            </a:br>
            <a:r>
              <a:rPr lang="nl-NL" altLang="nl-NL" sz="2400" dirty="0">
                <a:latin typeface="Arial" panose="020B0604020202020204" pitchFamily="34" charset="0"/>
              </a:rPr>
              <a:t>korte / lange / gebroken schaduw</a:t>
            </a:r>
          </a:p>
        </p:txBody>
      </p:sp>
      <p:pic>
        <p:nvPicPr>
          <p:cNvPr id="33797" name="Picture 5" descr="slag"/>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1042988" y="1916113"/>
            <a:ext cx="5688012" cy="3581400"/>
          </a:xfrm>
          <a:prstGeom prst="rect">
            <a:avLst/>
          </a:prstGeom>
          <a:noFill/>
          <a:extLst>
            <a:ext uri="{909E8E84-426E-40DD-AFC4-6F175D3DCCD1}">
              <a14:hiddenFill xmlns:a14="http://schemas.microsoft.com/office/drawing/2010/main">
                <a:solidFill>
                  <a:srgbClr val="FFFFFF"/>
                </a:solidFill>
              </a14:hiddenFill>
            </a:ext>
          </a:extLst>
        </p:spPr>
      </p:pic>
      <p:sp>
        <p:nvSpPr>
          <p:cNvPr id="33798" name="Rectangle 6"/>
          <p:cNvSpPr>
            <a:spLocks noChangeArrowheads="1"/>
          </p:cNvSpPr>
          <p:nvPr/>
        </p:nvSpPr>
        <p:spPr bwMode="auto">
          <a:xfrm>
            <a:off x="971550" y="5373688"/>
            <a:ext cx="6192838" cy="2159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33801" name="Text Box 9"/>
          <p:cNvSpPr txBox="1">
            <a:spLocks noChangeArrowheads="1"/>
          </p:cNvSpPr>
          <p:nvPr/>
        </p:nvSpPr>
        <p:spPr bwMode="auto">
          <a:xfrm rot="16200000">
            <a:off x="-2489200"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l i c h t</a:t>
            </a:r>
          </a:p>
        </p:txBody>
      </p:sp>
      <p:sp>
        <p:nvSpPr>
          <p:cNvPr id="33802" name="Line 10"/>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33806" name="Picture 14" descr="De Avondstond 3"/>
          <p:cNvPicPr>
            <a:picLocks noChangeAspect="1" noChangeArrowheads="1"/>
          </p:cNvPicPr>
          <p:nvPr/>
        </p:nvPicPr>
        <p:blipFill>
          <a:blip r:embed="rId4">
            <a:lum bright="-12000" contrast="12000"/>
            <a:extLst>
              <a:ext uri="{28A0092B-C50C-407E-A947-70E740481C1C}">
                <a14:useLocalDpi xmlns:a14="http://schemas.microsoft.com/office/drawing/2010/main"/>
              </a:ext>
            </a:extLst>
          </a:blip>
          <a:srcRect/>
          <a:stretch>
            <a:fillRect/>
          </a:stretch>
        </p:blipFill>
        <p:spPr bwMode="auto">
          <a:xfrm>
            <a:off x="1042988" y="1557338"/>
            <a:ext cx="5688012" cy="486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74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33797"/>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4800" dirty="0">
                <a:solidFill>
                  <a:srgbClr val="FF0000"/>
                </a:solidFill>
                <a:latin typeface="Arial Black" pitchFamily="34" charset="0"/>
              </a:rPr>
              <a:t>Beeldaspecten:</a:t>
            </a:r>
            <a:endParaRPr lang="nl-NL" dirty="0"/>
          </a:p>
        </p:txBody>
      </p:sp>
      <p:sp>
        <p:nvSpPr>
          <p:cNvPr id="3" name="Content Placeholder 2"/>
          <p:cNvSpPr>
            <a:spLocks noGrp="1"/>
          </p:cNvSpPr>
          <p:nvPr>
            <p:ph idx="1"/>
          </p:nvPr>
        </p:nvSpPr>
        <p:spPr>
          <a:xfrm>
            <a:off x="457200" y="2420889"/>
            <a:ext cx="8229600" cy="2808312"/>
          </a:xfrm>
        </p:spPr>
        <p:txBody>
          <a:bodyPr/>
          <a:lstStyle/>
          <a:p>
            <a:pPr marL="0" indent="0" algn="ctr">
              <a:buNone/>
            </a:pPr>
            <a:endParaRPr lang="nl-NL" dirty="0">
              <a:solidFill>
                <a:prstClr val="black"/>
              </a:solidFill>
              <a:latin typeface="Arial" pitchFamily="34" charset="0"/>
              <a:cs typeface="Arial" pitchFamily="34" charset="0"/>
            </a:endParaRPr>
          </a:p>
          <a:p>
            <a:pPr marL="0" indent="0" algn="ctr">
              <a:buNone/>
            </a:pPr>
            <a:r>
              <a:rPr lang="nl-NL" dirty="0">
                <a:solidFill>
                  <a:prstClr val="black"/>
                </a:solidFill>
                <a:latin typeface="Arial" pitchFamily="34" charset="0"/>
                <a:cs typeface="Arial" pitchFamily="34" charset="0"/>
              </a:rPr>
              <a:t>Hoe is de </a:t>
            </a:r>
            <a:r>
              <a:rPr lang="nl-NL" dirty="0">
                <a:solidFill>
                  <a:srgbClr val="FF0000"/>
                </a:solidFill>
                <a:latin typeface="Arial" pitchFamily="34" charset="0"/>
                <a:cs typeface="Arial" pitchFamily="34" charset="0"/>
              </a:rPr>
              <a:t>vorm </a:t>
            </a:r>
            <a:r>
              <a:rPr lang="nl-NL" dirty="0">
                <a:solidFill>
                  <a:prstClr val="black"/>
                </a:solidFill>
                <a:latin typeface="Arial" pitchFamily="34" charset="0"/>
                <a:cs typeface="Arial" pitchFamily="34" charset="0"/>
              </a:rPr>
              <a:t>weergegeven?</a:t>
            </a:r>
            <a:endParaRPr lang="nl-NL" dirty="0">
              <a:solidFill>
                <a:srgbClr val="FF0000"/>
              </a:solidFill>
            </a:endParaRPr>
          </a:p>
        </p:txBody>
      </p:sp>
    </p:spTree>
    <p:extLst>
      <p:ext uri="{BB962C8B-B14F-4D97-AF65-F5344CB8AC3E}">
        <p14:creationId xmlns:p14="http://schemas.microsoft.com/office/powerpoint/2010/main" val="3709777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71600" y="357166"/>
            <a:ext cx="6400800" cy="1071570"/>
          </a:xfrm>
        </p:spPr>
        <p:txBody>
          <a:bodyPr>
            <a:noAutofit/>
          </a:bodyPr>
          <a:lstStyle/>
          <a:p>
            <a:r>
              <a:rPr lang="nl-NL" dirty="0">
                <a:solidFill>
                  <a:schemeClr val="tx1"/>
                </a:solidFill>
                <a:latin typeface="Arial" pitchFamily="34" charset="0"/>
                <a:cs typeface="Arial" pitchFamily="34" charset="0"/>
              </a:rPr>
              <a:t>Hoe is de </a:t>
            </a:r>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 weergegeven?</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5720" y="1357298"/>
            <a:ext cx="3974884" cy="4429156"/>
          </a:xfrm>
          <a:prstGeom prst="rect">
            <a:avLst/>
          </a:prstGeom>
          <a:noFill/>
          <a:ln w="9525">
            <a:noFill/>
            <a:miter lim="800000"/>
            <a:headEnd/>
            <a:tailEnd/>
          </a:ln>
        </p:spPr>
      </p:pic>
      <p:sp>
        <p:nvSpPr>
          <p:cNvPr id="6" name="Tekstvak 5"/>
          <p:cNvSpPr txBox="1"/>
          <p:nvPr/>
        </p:nvSpPr>
        <p:spPr>
          <a:xfrm>
            <a:off x="4286248" y="1285860"/>
            <a:ext cx="4572032" cy="35394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Figuratief</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een duidelijk voorstelling is aanwezig. </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Je kan goed herkennen wat er is afgebeeld. Er is moeite gedaan te voorstelling zichtbaar te maken.</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259084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71600" y="357166"/>
            <a:ext cx="6400800" cy="1071570"/>
          </a:xfrm>
        </p:spPr>
        <p:txBody>
          <a:bodyPr>
            <a:noAutofit/>
          </a:bodyPr>
          <a:lstStyle/>
          <a:p>
            <a:r>
              <a:rPr lang="nl-NL" dirty="0">
                <a:solidFill>
                  <a:schemeClr val="tx1"/>
                </a:solidFill>
                <a:latin typeface="Arial" pitchFamily="34" charset="0"/>
                <a:cs typeface="Arial" pitchFamily="34" charset="0"/>
              </a:rPr>
              <a:t>Hoe is de </a:t>
            </a:r>
            <a:r>
              <a:rPr lang="nl-NL" dirty="0">
                <a:solidFill>
                  <a:srgbClr val="FF0000"/>
                </a:solidFill>
                <a:latin typeface="Arial" pitchFamily="34" charset="0"/>
                <a:cs typeface="Arial" pitchFamily="34" charset="0"/>
              </a:rPr>
              <a:t>vorm </a:t>
            </a:r>
            <a:r>
              <a:rPr lang="nl-NL" dirty="0">
                <a:solidFill>
                  <a:schemeClr val="tx1"/>
                </a:solidFill>
                <a:latin typeface="Arial" pitchFamily="34" charset="0"/>
                <a:cs typeface="Arial" pitchFamily="34" charset="0"/>
              </a:rPr>
              <a:t>weergegeven?</a:t>
            </a:r>
          </a:p>
        </p:txBody>
      </p:sp>
      <p:sp>
        <p:nvSpPr>
          <p:cNvPr id="6" name="Tekstvak 5"/>
          <p:cNvSpPr txBox="1"/>
          <p:nvPr/>
        </p:nvSpPr>
        <p:spPr>
          <a:xfrm>
            <a:off x="4929190" y="1285860"/>
            <a:ext cx="3929090" cy="535531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solidFill>
                  <a:schemeClr val="accent3">
                    <a:lumMod val="50000"/>
                  </a:schemeClr>
                </a:solidFill>
                <a:effectLst/>
                <a:uLnTx/>
                <a:uFillTx/>
                <a:latin typeface="Arial Black" pitchFamily="34" charset="0"/>
              </a:rPr>
              <a:t>Geabstraheerd</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De vorm is aangetast / veranderd weergegeven, maar je herken nog wat e voorstelling is.</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32770" name="Picture 2" descr="http://www.zzbe.net/zero/data/cham_art/candle_dancer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282" y="1071546"/>
            <a:ext cx="4629150" cy="5381625"/>
          </a:xfrm>
          <a:prstGeom prst="rect">
            <a:avLst/>
          </a:prstGeom>
          <a:noFill/>
          <a:ln w="3175">
            <a:solidFill>
              <a:schemeClr val="tx1"/>
            </a:solidFill>
          </a:ln>
        </p:spPr>
      </p:pic>
    </p:spTree>
    <p:extLst>
      <p:ext uri="{BB962C8B-B14F-4D97-AF65-F5344CB8AC3E}">
        <p14:creationId xmlns:p14="http://schemas.microsoft.com/office/powerpoint/2010/main" val="924548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71600" y="357166"/>
            <a:ext cx="6400800" cy="1071570"/>
          </a:xfrm>
        </p:spPr>
        <p:txBody>
          <a:bodyPr>
            <a:noAutofit/>
          </a:bodyPr>
          <a:lstStyle/>
          <a:p>
            <a:r>
              <a:rPr lang="nl-NL" dirty="0">
                <a:solidFill>
                  <a:schemeClr val="tx1"/>
                </a:solidFill>
                <a:latin typeface="Arial" pitchFamily="34" charset="0"/>
                <a:cs typeface="Arial" pitchFamily="34" charset="0"/>
              </a:rPr>
              <a:t>Hoe is de </a:t>
            </a:r>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 weergegeven?</a:t>
            </a:r>
          </a:p>
        </p:txBody>
      </p:sp>
      <p:sp>
        <p:nvSpPr>
          <p:cNvPr id="6" name="Tekstvak 5"/>
          <p:cNvSpPr txBox="1"/>
          <p:nvPr/>
        </p:nvSpPr>
        <p:spPr>
          <a:xfrm>
            <a:off x="5357818" y="1285860"/>
            <a:ext cx="3500462" cy="52014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Abstract</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Je kan niet meer herkennen wat er is afgebeeld. Het is vaak aan de toeschouwer om  een persoonlijk idee te vormen.</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7" name="Picture 2" descr="C:\Users\Sjef Barents\Documents\handvaardigheid\Mondriaan Victory-Boogie-Woogi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5720" y="1357298"/>
            <a:ext cx="5000660" cy="5000660"/>
          </a:xfrm>
          <a:prstGeom prst="rect">
            <a:avLst/>
          </a:prstGeom>
          <a:noFill/>
          <a:ln>
            <a:solidFill>
              <a:schemeClr val="tx2">
                <a:lumMod val="10000"/>
              </a:schemeClr>
            </a:solidFill>
          </a:ln>
        </p:spPr>
      </p:pic>
    </p:spTree>
    <p:extLst>
      <p:ext uri="{BB962C8B-B14F-4D97-AF65-F5344CB8AC3E}">
        <p14:creationId xmlns:p14="http://schemas.microsoft.com/office/powerpoint/2010/main" val="652165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jdelijke aanduiding voor dianummer 3"/>
          <p:cNvSpPr>
            <a:spLocks noGrp="1"/>
          </p:cNvSpPr>
          <p:nvPr>
            <p:ph type="sldNum" sz="quarter" idx="12"/>
          </p:nvPr>
        </p:nvSpPr>
        <p:spPr>
          <a:noFill/>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D5BA86EC-4A88-4D74-8504-1C11D4D7A5C1}" type="slidenum">
              <a:rPr lang="nl-NL" altLang="nl-NL" sz="1400">
                <a:solidFill>
                  <a:srgbClr val="000000"/>
                </a:solidFill>
              </a:rPr>
              <a:pPr eaLnBrk="1" hangingPunct="1"/>
              <a:t>5</a:t>
            </a:fld>
            <a:endParaRPr lang="nl-NL" altLang="nl-NL" sz="1400">
              <a:solidFill>
                <a:srgbClr val="000000"/>
              </a:solidFill>
            </a:endParaRPr>
          </a:p>
        </p:txBody>
      </p:sp>
      <p:sp>
        <p:nvSpPr>
          <p:cNvPr id="63491" name="Text Box 3"/>
          <p:cNvSpPr txBox="1">
            <a:spLocks noChangeArrowheads="1"/>
          </p:cNvSpPr>
          <p:nvPr/>
        </p:nvSpPr>
        <p:spPr bwMode="auto">
          <a:xfrm>
            <a:off x="720969" y="3276600"/>
            <a:ext cx="810504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nl-NL" altLang="nl-NL" sz="2000" dirty="0">
                <a:latin typeface="Arial" panose="020B0604020202020204" pitchFamily="34" charset="0"/>
              </a:rPr>
              <a:t>Op deze dia zie je nog meer </a:t>
            </a:r>
            <a:r>
              <a:rPr lang="nl-NL" altLang="nl-NL" sz="2000" b="1" dirty="0">
                <a:latin typeface="Arial" panose="020B0604020202020204" pitchFamily="34" charset="0"/>
              </a:rPr>
              <a:t>abstracte/non-figuratieve</a:t>
            </a:r>
            <a:r>
              <a:rPr lang="nl-NL" altLang="nl-NL" sz="2000" dirty="0">
                <a:latin typeface="Arial" panose="020B0604020202020204" pitchFamily="34" charset="0"/>
              </a:rPr>
              <a:t> schilderijen.</a:t>
            </a:r>
          </a:p>
          <a:p>
            <a:pPr eaLnBrk="1" fontAlgn="base" hangingPunct="1">
              <a:spcBef>
                <a:spcPct val="0"/>
              </a:spcBef>
              <a:spcAft>
                <a:spcPct val="0"/>
              </a:spcAft>
            </a:pPr>
            <a:r>
              <a:rPr lang="nl-NL" altLang="nl-NL" sz="2000" dirty="0">
                <a:latin typeface="Arial" panose="020B0604020202020204" pitchFamily="34" charset="0"/>
              </a:rPr>
              <a:t>Sommige zijn heel precies geschilderd of gespoten.</a:t>
            </a:r>
          </a:p>
          <a:p>
            <a:pPr eaLnBrk="1" fontAlgn="base" hangingPunct="1">
              <a:spcBef>
                <a:spcPct val="0"/>
              </a:spcBef>
              <a:spcAft>
                <a:spcPct val="0"/>
              </a:spcAft>
            </a:pPr>
            <a:r>
              <a:rPr lang="nl-NL" altLang="nl-NL" sz="2000" dirty="0">
                <a:latin typeface="Arial" panose="020B0604020202020204" pitchFamily="34" charset="0"/>
              </a:rPr>
              <a:t>Die twee hierboven hebben geometrische vormen</a:t>
            </a:r>
            <a:r>
              <a:rPr lang="nl-NL" altLang="nl-NL" sz="2000" dirty="0">
                <a:solidFill>
                  <a:srgbClr val="000099"/>
                </a:solidFill>
                <a:latin typeface="Arial" panose="020B0604020202020204" pitchFamily="34" charset="0"/>
              </a:rPr>
              <a:t>.</a:t>
            </a:r>
          </a:p>
        </p:txBody>
      </p:sp>
      <p:pic>
        <p:nvPicPr>
          <p:cNvPr id="63504" name="Picture 16" descr="Opart_voorbeeld_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1355" y="152400"/>
            <a:ext cx="2883877"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7" name="Picture 19" descr="Pollock_Autumn Rhytm_1009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1016" y="4298346"/>
            <a:ext cx="4360984" cy="245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1" name="Picture 23" descr="Rothko_GeelRood_1955_ww"/>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57244" y="3657600"/>
            <a:ext cx="2168769"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2" name="Picture 24" descr="Struycken_Shift34_1983_w"/>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31169" y="152400"/>
            <a:ext cx="2661138"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3" name="Picture 25" descr="Mondriaan_VictoryBW_1942-4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35569" y="152400"/>
            <a:ext cx="2813538"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4" name="Text Box 26"/>
          <p:cNvSpPr txBox="1">
            <a:spLocks noChangeArrowheads="1"/>
          </p:cNvSpPr>
          <p:nvPr/>
        </p:nvSpPr>
        <p:spPr bwMode="auto">
          <a:xfrm>
            <a:off x="6557716" y="333340"/>
            <a:ext cx="2039815" cy="1323439"/>
          </a:xfrm>
          <a:prstGeom prst="rect">
            <a:avLst/>
          </a:prstGeom>
          <a:solidFill>
            <a:srgbClr val="B9D2BB">
              <a:alpha val="7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nl-NL" altLang="nl-NL" sz="2000" b="1" dirty="0">
                <a:latin typeface="Arial" panose="020B0604020202020204" pitchFamily="34" charset="0"/>
              </a:rPr>
              <a:t>Dit abstracte beeld heeft organische vormen</a:t>
            </a:r>
            <a:r>
              <a:rPr lang="nl-NL" altLang="nl-NL" sz="2000" dirty="0">
                <a:solidFill>
                  <a:srgbClr val="000099"/>
                </a:solidFill>
                <a:latin typeface="Arial" panose="020B0604020202020204" pitchFamily="34" charset="0"/>
              </a:rPr>
              <a:t>.</a:t>
            </a:r>
          </a:p>
        </p:txBody>
      </p:sp>
      <p:sp>
        <p:nvSpPr>
          <p:cNvPr id="63517" name="Text Box 29"/>
          <p:cNvSpPr txBox="1">
            <a:spLocks noChangeArrowheads="1"/>
          </p:cNvSpPr>
          <p:nvPr/>
        </p:nvSpPr>
        <p:spPr bwMode="auto">
          <a:xfrm>
            <a:off x="4308947" y="4907696"/>
            <a:ext cx="2105040" cy="1631216"/>
          </a:xfrm>
          <a:prstGeom prst="rect">
            <a:avLst/>
          </a:prstGeom>
          <a:solidFill>
            <a:srgbClr val="B9D2BB">
              <a:alpha val="7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nl-NL" altLang="nl-NL" sz="2000" b="1" dirty="0">
                <a:latin typeface="Arial" panose="020B0604020202020204" pitchFamily="34" charset="0"/>
              </a:rPr>
              <a:t>Er zijn ook schilderijen met ruige, wilde kwaststreken en verfspatten</a:t>
            </a:r>
            <a:r>
              <a:rPr lang="nl-NL" altLang="nl-NL" sz="2000" dirty="0">
                <a:solidFill>
                  <a:srgbClr val="000099"/>
                </a:solidFill>
                <a:latin typeface="Arial" panose="020B0604020202020204" pitchFamily="34" charset="0"/>
              </a:rPr>
              <a:t>.</a:t>
            </a:r>
          </a:p>
        </p:txBody>
      </p:sp>
      <p:sp>
        <p:nvSpPr>
          <p:cNvPr id="63518" name="Text Box 30"/>
          <p:cNvSpPr txBox="1">
            <a:spLocks noChangeArrowheads="1"/>
          </p:cNvSpPr>
          <p:nvPr/>
        </p:nvSpPr>
        <p:spPr bwMode="auto">
          <a:xfrm>
            <a:off x="7033846" y="4191002"/>
            <a:ext cx="1477108" cy="2246769"/>
          </a:xfrm>
          <a:prstGeom prst="rect">
            <a:avLst/>
          </a:prstGeom>
          <a:solidFill>
            <a:srgbClr val="B9D2BB">
              <a:alpha val="7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nl-NL" altLang="nl-NL" sz="2000" b="1" dirty="0">
                <a:latin typeface="Arial" panose="020B0604020202020204" pitchFamily="34" charset="0"/>
              </a:rPr>
              <a:t>Andere zijn met veegjes</a:t>
            </a:r>
          </a:p>
          <a:p>
            <a:pPr algn="ctr" eaLnBrk="1" fontAlgn="base" hangingPunct="1">
              <a:spcBef>
                <a:spcPct val="0"/>
              </a:spcBef>
              <a:spcAft>
                <a:spcPct val="0"/>
              </a:spcAft>
            </a:pPr>
            <a:r>
              <a:rPr lang="nl-NL" altLang="nl-NL" sz="2000" b="1" dirty="0">
                <a:latin typeface="Arial" panose="020B0604020202020204" pitchFamily="34" charset="0"/>
              </a:rPr>
              <a:t>gemaakt en hebben wattige vormen</a:t>
            </a:r>
            <a:r>
              <a:rPr lang="nl-NL" altLang="nl-NL" sz="2000" dirty="0">
                <a:solidFill>
                  <a:srgbClr val="000099"/>
                </a:solidFill>
                <a:latin typeface="Arial" panose="020B0604020202020204" pitchFamily="34" charset="0"/>
              </a:rPr>
              <a:t>.</a:t>
            </a:r>
          </a:p>
        </p:txBody>
      </p:sp>
      <p:sp>
        <p:nvSpPr>
          <p:cNvPr id="63521" name="Text Box 33"/>
          <p:cNvSpPr txBox="1">
            <a:spLocks noChangeArrowheads="1"/>
          </p:cNvSpPr>
          <p:nvPr/>
        </p:nvSpPr>
        <p:spPr bwMode="auto">
          <a:xfrm>
            <a:off x="914400" y="2344737"/>
            <a:ext cx="3727938" cy="823913"/>
          </a:xfrm>
          <a:prstGeom prst="rect">
            <a:avLst/>
          </a:prstGeom>
          <a:noFill/>
          <a:ln>
            <a:noFill/>
          </a:ln>
          <a:effectLst>
            <a:outerShdw dist="87263" dir="3778965"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fontAlgn="base" hangingPunct="1">
              <a:spcBef>
                <a:spcPct val="0"/>
              </a:spcBef>
              <a:spcAft>
                <a:spcPct val="0"/>
              </a:spcAft>
            </a:pPr>
            <a:r>
              <a:rPr lang="nl-NL" altLang="nl-NL" sz="4800" b="1" dirty="0">
                <a:solidFill>
                  <a:srgbClr val="FF0000"/>
                </a:solidFill>
                <a:latin typeface="Arial" panose="020B0604020202020204" pitchFamily="34" charset="0"/>
              </a:rPr>
              <a:t>ABSTRACT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wipe(left)">
                                      <p:cBhvr>
                                        <p:cTn id="7" dur="2000"/>
                                        <p:tgtEl>
                                          <p:spTgt spid="63491">
                                            <p:txEl>
                                              <p:pRg st="0" end="0"/>
                                            </p:txEl>
                                          </p:spTgt>
                                        </p:tgtEl>
                                      </p:cBhvr>
                                    </p:animEffect>
                                  </p:childTnLst>
                                </p:cTn>
                              </p:par>
                            </p:childTnLst>
                          </p:cTn>
                        </p:par>
                        <p:par>
                          <p:cTn id="8" fill="hold" nodeType="afterGroup">
                            <p:stCondLst>
                              <p:cond delay="2000"/>
                            </p:stCondLst>
                            <p:childTnLst>
                              <p:par>
                                <p:cTn id="9" presetID="22" presetClass="entr" presetSubtype="8" fill="hold" grpId="0" nodeType="afterEffect">
                                  <p:stCondLst>
                                    <p:cond delay="1000"/>
                                  </p:stCondLst>
                                  <p:childTnLst>
                                    <p:set>
                                      <p:cBhvr>
                                        <p:cTn id="10" dur="1" fill="hold">
                                          <p:stCondLst>
                                            <p:cond delay="0"/>
                                          </p:stCondLst>
                                        </p:cTn>
                                        <p:tgtEl>
                                          <p:spTgt spid="63491">
                                            <p:txEl>
                                              <p:pRg st="1" end="1"/>
                                            </p:txEl>
                                          </p:spTgt>
                                        </p:tgtEl>
                                        <p:attrNameLst>
                                          <p:attrName>style.visibility</p:attrName>
                                        </p:attrNameLst>
                                      </p:cBhvr>
                                      <p:to>
                                        <p:strVal val="visible"/>
                                      </p:to>
                                    </p:set>
                                    <p:animEffect transition="in" filter="wipe(left)">
                                      <p:cBhvr>
                                        <p:cTn id="11" dur="2000"/>
                                        <p:tgtEl>
                                          <p:spTgt spid="63491">
                                            <p:txEl>
                                              <p:pRg st="1" end="1"/>
                                            </p:txEl>
                                          </p:spTgt>
                                        </p:tgtEl>
                                      </p:cBhvr>
                                    </p:animEffect>
                                  </p:childTnLst>
                                </p:cTn>
                              </p:par>
                            </p:childTnLst>
                          </p:cTn>
                        </p:par>
                        <p:par>
                          <p:cTn id="12" fill="hold" nodeType="afterGroup">
                            <p:stCondLst>
                              <p:cond delay="5000"/>
                            </p:stCondLst>
                            <p:childTnLst>
                              <p:par>
                                <p:cTn id="13" presetID="10" presetClass="entr" presetSubtype="0" fill="hold" nodeType="afterEffect">
                                  <p:stCondLst>
                                    <p:cond delay="1000"/>
                                  </p:stCondLst>
                                  <p:childTnLst>
                                    <p:set>
                                      <p:cBhvr>
                                        <p:cTn id="14" dur="1" fill="hold">
                                          <p:stCondLst>
                                            <p:cond delay="0"/>
                                          </p:stCondLst>
                                        </p:cTn>
                                        <p:tgtEl>
                                          <p:spTgt spid="63504"/>
                                        </p:tgtEl>
                                        <p:attrNameLst>
                                          <p:attrName>style.visibility</p:attrName>
                                        </p:attrNameLst>
                                      </p:cBhvr>
                                      <p:to>
                                        <p:strVal val="visible"/>
                                      </p:to>
                                    </p:set>
                                    <p:animEffect transition="in" filter="fade">
                                      <p:cBhvr>
                                        <p:cTn id="15" dur="2000"/>
                                        <p:tgtEl>
                                          <p:spTgt spid="63504"/>
                                        </p:tgtEl>
                                      </p:cBhvr>
                                    </p:animEffect>
                                  </p:childTnLst>
                                </p:cTn>
                              </p:par>
                            </p:childTnLst>
                          </p:cTn>
                        </p:par>
                        <p:par>
                          <p:cTn id="16" fill="hold" nodeType="afterGroup">
                            <p:stCondLst>
                              <p:cond delay="8000"/>
                            </p:stCondLst>
                            <p:childTnLst>
                              <p:par>
                                <p:cTn id="17" presetID="10" presetClass="entr" presetSubtype="0" fill="hold" nodeType="afterEffect">
                                  <p:stCondLst>
                                    <p:cond delay="0"/>
                                  </p:stCondLst>
                                  <p:childTnLst>
                                    <p:set>
                                      <p:cBhvr>
                                        <p:cTn id="18" dur="1" fill="hold">
                                          <p:stCondLst>
                                            <p:cond delay="0"/>
                                          </p:stCondLst>
                                        </p:cTn>
                                        <p:tgtEl>
                                          <p:spTgt spid="63513"/>
                                        </p:tgtEl>
                                        <p:attrNameLst>
                                          <p:attrName>style.visibility</p:attrName>
                                        </p:attrNameLst>
                                      </p:cBhvr>
                                      <p:to>
                                        <p:strVal val="visible"/>
                                      </p:to>
                                    </p:set>
                                    <p:animEffect transition="in" filter="fade">
                                      <p:cBhvr>
                                        <p:cTn id="19" dur="2000"/>
                                        <p:tgtEl>
                                          <p:spTgt spid="63513"/>
                                        </p:tgtEl>
                                      </p:cBhvr>
                                    </p:animEffect>
                                  </p:childTnLst>
                                </p:cTn>
                              </p:par>
                            </p:childTnLst>
                          </p:cTn>
                        </p:par>
                        <p:par>
                          <p:cTn id="20" fill="hold" nodeType="afterGroup">
                            <p:stCondLst>
                              <p:cond delay="10000"/>
                            </p:stCondLst>
                            <p:childTnLst>
                              <p:par>
                                <p:cTn id="21" presetID="22" presetClass="entr" presetSubtype="8" fill="hold" grpId="0" nodeType="afterEffect">
                                  <p:stCondLst>
                                    <p:cond delay="1000"/>
                                  </p:stCondLst>
                                  <p:childTnLst>
                                    <p:set>
                                      <p:cBhvr>
                                        <p:cTn id="22" dur="1" fill="hold">
                                          <p:stCondLst>
                                            <p:cond delay="0"/>
                                          </p:stCondLst>
                                        </p:cTn>
                                        <p:tgtEl>
                                          <p:spTgt spid="63491">
                                            <p:txEl>
                                              <p:pRg st="2" end="2"/>
                                            </p:txEl>
                                          </p:spTgt>
                                        </p:tgtEl>
                                        <p:attrNameLst>
                                          <p:attrName>style.visibility</p:attrName>
                                        </p:attrNameLst>
                                      </p:cBhvr>
                                      <p:to>
                                        <p:strVal val="visible"/>
                                      </p:to>
                                    </p:set>
                                    <p:animEffect transition="in" filter="wipe(left)">
                                      <p:cBhvr>
                                        <p:cTn id="23" dur="2000"/>
                                        <p:tgtEl>
                                          <p:spTgt spid="63491">
                                            <p:txEl>
                                              <p:pRg st="2" end="2"/>
                                            </p:txEl>
                                          </p:spTgt>
                                        </p:tgtEl>
                                      </p:cBhvr>
                                    </p:animEffect>
                                  </p:childTnLst>
                                </p:cTn>
                              </p:par>
                            </p:childTnLst>
                          </p:cTn>
                        </p:par>
                        <p:par>
                          <p:cTn id="24" fill="hold" nodeType="afterGroup">
                            <p:stCondLst>
                              <p:cond delay="13000"/>
                            </p:stCondLst>
                            <p:childTnLst>
                              <p:par>
                                <p:cTn id="25" presetID="10" presetClass="entr" presetSubtype="0" fill="hold" nodeType="afterEffect">
                                  <p:stCondLst>
                                    <p:cond delay="1000"/>
                                  </p:stCondLst>
                                  <p:childTnLst>
                                    <p:set>
                                      <p:cBhvr>
                                        <p:cTn id="26" dur="1" fill="hold">
                                          <p:stCondLst>
                                            <p:cond delay="0"/>
                                          </p:stCondLst>
                                        </p:cTn>
                                        <p:tgtEl>
                                          <p:spTgt spid="63511"/>
                                        </p:tgtEl>
                                        <p:attrNameLst>
                                          <p:attrName>style.visibility</p:attrName>
                                        </p:attrNameLst>
                                      </p:cBhvr>
                                      <p:to>
                                        <p:strVal val="visible"/>
                                      </p:to>
                                    </p:set>
                                    <p:animEffect transition="in" filter="fade">
                                      <p:cBhvr>
                                        <p:cTn id="27" dur="2000"/>
                                        <p:tgtEl>
                                          <p:spTgt spid="63511"/>
                                        </p:tgtEl>
                                      </p:cBhvr>
                                    </p:animEffect>
                                  </p:childTnLst>
                                </p:cTn>
                              </p:par>
                            </p:childTnLst>
                          </p:cTn>
                        </p:par>
                        <p:par>
                          <p:cTn id="28" fill="hold" nodeType="afterGroup">
                            <p:stCondLst>
                              <p:cond delay="16000"/>
                            </p:stCondLst>
                            <p:childTnLst>
                              <p:par>
                                <p:cTn id="29" presetID="10" presetClass="entr" presetSubtype="0" fill="hold" grpId="0" nodeType="afterEffect">
                                  <p:stCondLst>
                                    <p:cond delay="0"/>
                                  </p:stCondLst>
                                  <p:childTnLst>
                                    <p:set>
                                      <p:cBhvr>
                                        <p:cTn id="30" dur="1" fill="hold">
                                          <p:stCondLst>
                                            <p:cond delay="0"/>
                                          </p:stCondLst>
                                        </p:cTn>
                                        <p:tgtEl>
                                          <p:spTgt spid="63518"/>
                                        </p:tgtEl>
                                        <p:attrNameLst>
                                          <p:attrName>style.visibility</p:attrName>
                                        </p:attrNameLst>
                                      </p:cBhvr>
                                      <p:to>
                                        <p:strVal val="visible"/>
                                      </p:to>
                                    </p:set>
                                    <p:animEffect transition="in" filter="fade">
                                      <p:cBhvr>
                                        <p:cTn id="31" dur="2000"/>
                                        <p:tgtEl>
                                          <p:spTgt spid="6351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xit" presetSubtype="0" fill="hold" grpId="1" nodeType="clickEffect">
                                  <p:stCondLst>
                                    <p:cond delay="0"/>
                                  </p:stCondLst>
                                  <p:childTnLst>
                                    <p:animEffect transition="out" filter="fade">
                                      <p:cBhvr>
                                        <p:cTn id="35" dur="1000"/>
                                        <p:tgtEl>
                                          <p:spTgt spid="63518"/>
                                        </p:tgtEl>
                                      </p:cBhvr>
                                    </p:animEffect>
                                    <p:set>
                                      <p:cBhvr>
                                        <p:cTn id="36" dur="1" fill="hold">
                                          <p:stCondLst>
                                            <p:cond delay="999"/>
                                          </p:stCondLst>
                                        </p:cTn>
                                        <p:tgtEl>
                                          <p:spTgt spid="63518"/>
                                        </p:tgtEl>
                                        <p:attrNameLst>
                                          <p:attrName>style.visibility</p:attrName>
                                        </p:attrNameLst>
                                      </p:cBhvr>
                                      <p:to>
                                        <p:strVal val="hidden"/>
                                      </p:to>
                                    </p:set>
                                  </p:childTnLst>
                                </p:cTn>
                              </p:par>
                            </p:childTnLst>
                          </p:cTn>
                        </p:par>
                        <p:par>
                          <p:cTn id="37" fill="hold" nodeType="afterGroup">
                            <p:stCondLst>
                              <p:cond delay="1000"/>
                            </p:stCondLst>
                            <p:childTnLst>
                              <p:par>
                                <p:cTn id="38" presetID="10" presetClass="entr" presetSubtype="0" fill="hold" nodeType="afterEffect">
                                  <p:stCondLst>
                                    <p:cond delay="0"/>
                                  </p:stCondLst>
                                  <p:childTnLst>
                                    <p:set>
                                      <p:cBhvr>
                                        <p:cTn id="39" dur="1" fill="hold">
                                          <p:stCondLst>
                                            <p:cond delay="0"/>
                                          </p:stCondLst>
                                        </p:cTn>
                                        <p:tgtEl>
                                          <p:spTgt spid="63512"/>
                                        </p:tgtEl>
                                        <p:attrNameLst>
                                          <p:attrName>style.visibility</p:attrName>
                                        </p:attrNameLst>
                                      </p:cBhvr>
                                      <p:to>
                                        <p:strVal val="visible"/>
                                      </p:to>
                                    </p:set>
                                    <p:animEffect transition="in" filter="fade">
                                      <p:cBhvr>
                                        <p:cTn id="40" dur="2000"/>
                                        <p:tgtEl>
                                          <p:spTgt spid="63512"/>
                                        </p:tgtEl>
                                      </p:cBhvr>
                                    </p:animEffect>
                                  </p:childTnLst>
                                </p:cTn>
                              </p:par>
                            </p:childTnLst>
                          </p:cTn>
                        </p:par>
                        <p:par>
                          <p:cTn id="41" fill="hold" nodeType="afterGroup">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63514"/>
                                        </p:tgtEl>
                                        <p:attrNameLst>
                                          <p:attrName>style.visibility</p:attrName>
                                        </p:attrNameLst>
                                      </p:cBhvr>
                                      <p:to>
                                        <p:strVal val="visible"/>
                                      </p:to>
                                    </p:set>
                                    <p:animEffect transition="in" filter="fade">
                                      <p:cBhvr>
                                        <p:cTn id="44" dur="2000"/>
                                        <p:tgtEl>
                                          <p:spTgt spid="635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1" nodeType="clickEffect">
                                  <p:stCondLst>
                                    <p:cond delay="0"/>
                                  </p:stCondLst>
                                  <p:childTnLst>
                                    <p:animEffect transition="out" filter="fade">
                                      <p:cBhvr>
                                        <p:cTn id="48" dur="1000"/>
                                        <p:tgtEl>
                                          <p:spTgt spid="63514"/>
                                        </p:tgtEl>
                                      </p:cBhvr>
                                    </p:animEffect>
                                    <p:set>
                                      <p:cBhvr>
                                        <p:cTn id="49" dur="1" fill="hold">
                                          <p:stCondLst>
                                            <p:cond delay="999"/>
                                          </p:stCondLst>
                                        </p:cTn>
                                        <p:tgtEl>
                                          <p:spTgt spid="6351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63491">
                                            <p:txEl>
                                              <p:pRg st="0" end="0"/>
                                            </p:txEl>
                                          </p:spTgt>
                                        </p:tgtEl>
                                      </p:cBhvr>
                                    </p:animEffect>
                                    <p:set>
                                      <p:cBhvr>
                                        <p:cTn id="52" dur="1" fill="hold">
                                          <p:stCondLst>
                                            <p:cond delay="999"/>
                                          </p:stCondLst>
                                        </p:cTn>
                                        <p:tgtEl>
                                          <p:spTgt spid="63491">
                                            <p:txEl>
                                              <p:pRg st="0" end="0"/>
                                            </p:tx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63491">
                                            <p:txEl>
                                              <p:pRg st="1" end="1"/>
                                            </p:txEl>
                                          </p:spTgt>
                                        </p:tgtEl>
                                      </p:cBhvr>
                                    </p:animEffect>
                                    <p:set>
                                      <p:cBhvr>
                                        <p:cTn id="55" dur="1" fill="hold">
                                          <p:stCondLst>
                                            <p:cond delay="999"/>
                                          </p:stCondLst>
                                        </p:cTn>
                                        <p:tgtEl>
                                          <p:spTgt spid="63491">
                                            <p:txEl>
                                              <p:pRg st="1" end="1"/>
                                            </p:tx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63491">
                                            <p:txEl>
                                              <p:pRg st="2" end="2"/>
                                            </p:txEl>
                                          </p:spTgt>
                                        </p:tgtEl>
                                      </p:cBhvr>
                                    </p:animEffect>
                                    <p:set>
                                      <p:cBhvr>
                                        <p:cTn id="58" dur="1" fill="hold">
                                          <p:stCondLst>
                                            <p:cond delay="999"/>
                                          </p:stCondLst>
                                        </p:cTn>
                                        <p:tgtEl>
                                          <p:spTgt spid="63491">
                                            <p:txEl>
                                              <p:pRg st="2" end="2"/>
                                            </p:txEl>
                                          </p:spTgt>
                                        </p:tgtEl>
                                        <p:attrNameLst>
                                          <p:attrName>style.visibility</p:attrName>
                                        </p:attrNameLst>
                                      </p:cBhvr>
                                      <p:to>
                                        <p:strVal val="hidden"/>
                                      </p:to>
                                    </p:set>
                                  </p:childTnLst>
                                </p:cTn>
                              </p:par>
                            </p:childTnLst>
                          </p:cTn>
                        </p:par>
                        <p:par>
                          <p:cTn id="59" fill="hold" nodeType="afterGroup">
                            <p:stCondLst>
                              <p:cond delay="1000"/>
                            </p:stCondLst>
                            <p:childTnLst>
                              <p:par>
                                <p:cTn id="60" presetID="10" presetClass="entr" presetSubtype="0" fill="hold" nodeType="afterEffect">
                                  <p:stCondLst>
                                    <p:cond delay="0"/>
                                  </p:stCondLst>
                                  <p:childTnLst>
                                    <p:set>
                                      <p:cBhvr>
                                        <p:cTn id="61" dur="1" fill="hold">
                                          <p:stCondLst>
                                            <p:cond delay="0"/>
                                          </p:stCondLst>
                                        </p:cTn>
                                        <p:tgtEl>
                                          <p:spTgt spid="63507"/>
                                        </p:tgtEl>
                                        <p:attrNameLst>
                                          <p:attrName>style.visibility</p:attrName>
                                        </p:attrNameLst>
                                      </p:cBhvr>
                                      <p:to>
                                        <p:strVal val="visible"/>
                                      </p:to>
                                    </p:set>
                                    <p:animEffect transition="in" filter="fade">
                                      <p:cBhvr>
                                        <p:cTn id="62" dur="2000"/>
                                        <p:tgtEl>
                                          <p:spTgt spid="63507"/>
                                        </p:tgtEl>
                                      </p:cBhvr>
                                    </p:animEffect>
                                  </p:childTnLst>
                                </p:cTn>
                              </p:par>
                            </p:childTnLst>
                          </p:cTn>
                        </p:par>
                        <p:par>
                          <p:cTn id="63" fill="hold" nodeType="afterGroup">
                            <p:stCondLst>
                              <p:cond delay="3000"/>
                            </p:stCondLst>
                            <p:childTnLst>
                              <p:par>
                                <p:cTn id="64" presetID="10" presetClass="entr" presetSubtype="0" fill="hold" grpId="0" nodeType="afterEffect">
                                  <p:stCondLst>
                                    <p:cond delay="0"/>
                                  </p:stCondLst>
                                  <p:childTnLst>
                                    <p:set>
                                      <p:cBhvr>
                                        <p:cTn id="65" dur="1" fill="hold">
                                          <p:stCondLst>
                                            <p:cond delay="0"/>
                                          </p:stCondLst>
                                        </p:cTn>
                                        <p:tgtEl>
                                          <p:spTgt spid="63517"/>
                                        </p:tgtEl>
                                        <p:attrNameLst>
                                          <p:attrName>style.visibility</p:attrName>
                                        </p:attrNameLst>
                                      </p:cBhvr>
                                      <p:to>
                                        <p:strVal val="visible"/>
                                      </p:to>
                                    </p:set>
                                    <p:animEffect transition="in" filter="fade">
                                      <p:cBhvr>
                                        <p:cTn id="66" dur="2000"/>
                                        <p:tgtEl>
                                          <p:spTgt spid="6351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xit" presetSubtype="0" fill="hold" grpId="1" nodeType="clickEffect">
                                  <p:stCondLst>
                                    <p:cond delay="0"/>
                                  </p:stCondLst>
                                  <p:childTnLst>
                                    <p:animEffect transition="out" filter="fade">
                                      <p:cBhvr>
                                        <p:cTn id="70" dur="1000"/>
                                        <p:tgtEl>
                                          <p:spTgt spid="63517"/>
                                        </p:tgtEl>
                                      </p:cBhvr>
                                    </p:animEffect>
                                    <p:set>
                                      <p:cBhvr>
                                        <p:cTn id="71" dur="1" fill="hold">
                                          <p:stCondLst>
                                            <p:cond delay="999"/>
                                          </p:stCondLst>
                                        </p:cTn>
                                        <p:tgtEl>
                                          <p:spTgt spid="63517"/>
                                        </p:tgtEl>
                                        <p:attrNameLst>
                                          <p:attrName>style.visibility</p:attrName>
                                        </p:attrNameLst>
                                      </p:cBhvr>
                                      <p:to>
                                        <p:strVal val="hidden"/>
                                      </p:to>
                                    </p:set>
                                  </p:childTnLst>
                                </p:cTn>
                              </p:par>
                            </p:childTnLst>
                          </p:cTn>
                        </p:par>
                        <p:par>
                          <p:cTn id="72" fill="hold" nodeType="afterGroup">
                            <p:stCondLst>
                              <p:cond delay="1000"/>
                            </p:stCondLst>
                            <p:childTnLst>
                              <p:par>
                                <p:cTn id="73" presetID="22" presetClass="entr" presetSubtype="8" fill="hold" grpId="0" nodeType="afterEffect">
                                  <p:stCondLst>
                                    <p:cond delay="500"/>
                                  </p:stCondLst>
                                  <p:childTnLst>
                                    <p:set>
                                      <p:cBhvr>
                                        <p:cTn id="74" dur="1" fill="hold">
                                          <p:stCondLst>
                                            <p:cond delay="0"/>
                                          </p:stCondLst>
                                        </p:cTn>
                                        <p:tgtEl>
                                          <p:spTgt spid="63521">
                                            <p:txEl>
                                              <p:pRg st="0" end="0"/>
                                            </p:txEl>
                                          </p:spTgt>
                                        </p:tgtEl>
                                        <p:attrNameLst>
                                          <p:attrName>style.visibility</p:attrName>
                                        </p:attrNameLst>
                                      </p:cBhvr>
                                      <p:to>
                                        <p:strVal val="visible"/>
                                      </p:to>
                                    </p:set>
                                    <p:animEffect transition="in" filter="wipe(left)">
                                      <p:cBhvr>
                                        <p:cTn id="75" dur="2000"/>
                                        <p:tgtEl>
                                          <p:spTgt spid="63521">
                                            <p:txEl>
                                              <p:pRg st="0" end="0"/>
                                            </p:txEl>
                                          </p:spTgt>
                                        </p:tgtEl>
                                      </p:cBhvr>
                                    </p:animEffect>
                                  </p:childTnLst>
                                </p:cTn>
                              </p:par>
                            </p:childTnLst>
                          </p:cTn>
                        </p:par>
                        <p:par>
                          <p:cTn id="76" fill="hold" nodeType="afterGroup">
                            <p:stCondLst>
                              <p:cond delay="3500"/>
                            </p:stCondLst>
                            <p:childTnLst>
                              <p:par>
                                <p:cTn id="77" presetID="6" presetClass="emph" presetSubtype="0" fill="hold" grpId="1" nodeType="afterEffect">
                                  <p:stCondLst>
                                    <p:cond delay="1000"/>
                                  </p:stCondLst>
                                  <p:childTnLst>
                                    <p:animScale>
                                      <p:cBhvr>
                                        <p:cTn id="78" dur="2000" fill="hold"/>
                                        <p:tgtEl>
                                          <p:spTgt spid="63521">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P spid="63491" grpId="1" build="allAtOnce"/>
      <p:bldP spid="63514" grpId="0" animBg="1"/>
      <p:bldP spid="63514" grpId="1" animBg="1"/>
      <p:bldP spid="63517" grpId="0" animBg="1"/>
      <p:bldP spid="63517" grpId="1" animBg="1"/>
      <p:bldP spid="63518" grpId="0" animBg="1"/>
      <p:bldP spid="63518" grpId="1" animBg="1"/>
      <p:bldP spid="63521" grpId="0" build="p"/>
      <p:bldP spid="63521" grpId="1"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71600" y="357166"/>
            <a:ext cx="6400800" cy="1071570"/>
          </a:xfrm>
        </p:spPr>
        <p:txBody>
          <a:bodyPr>
            <a:noAutofit/>
          </a:bodyPr>
          <a:lstStyle/>
          <a:p>
            <a:r>
              <a:rPr lang="nl-NL" dirty="0">
                <a:solidFill>
                  <a:schemeClr val="tx1"/>
                </a:solidFill>
                <a:latin typeface="Arial" pitchFamily="34" charset="0"/>
                <a:cs typeface="Arial" pitchFamily="34" charset="0"/>
              </a:rPr>
              <a:t>Hoe is de </a:t>
            </a:r>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 weergegeven?</a:t>
            </a:r>
          </a:p>
        </p:txBody>
      </p:sp>
      <p:sp>
        <p:nvSpPr>
          <p:cNvPr id="6" name="Tekstvak 5"/>
          <p:cNvSpPr txBox="1"/>
          <p:nvPr/>
        </p:nvSpPr>
        <p:spPr>
          <a:xfrm>
            <a:off x="4286248" y="1285860"/>
            <a:ext cx="4572032" cy="298543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Silhouet</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De vorm is geheel opgevuld. Je ziet de contouren (omtrek) van de vorm.</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1026" name="Picture 2" descr="http://pwebs.net/branding/uploaded_images/Brand-Silhouet-7167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282" y="1000108"/>
            <a:ext cx="4038600" cy="5381625"/>
          </a:xfrm>
          <a:prstGeom prst="rect">
            <a:avLst/>
          </a:prstGeom>
          <a:noFill/>
        </p:spPr>
      </p:pic>
    </p:spTree>
    <p:extLst>
      <p:ext uri="{BB962C8B-B14F-4D97-AF65-F5344CB8AC3E}">
        <p14:creationId xmlns:p14="http://schemas.microsoft.com/office/powerpoint/2010/main" val="588221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71600" y="357166"/>
            <a:ext cx="6400800" cy="1071570"/>
          </a:xfrm>
        </p:spPr>
        <p:txBody>
          <a:bodyPr>
            <a:noAutofit/>
          </a:bodyPr>
          <a:lstStyle/>
          <a:p>
            <a:r>
              <a:rPr lang="nl-NL" dirty="0">
                <a:solidFill>
                  <a:schemeClr val="tx1"/>
                </a:solidFill>
                <a:latin typeface="Arial" pitchFamily="34" charset="0"/>
                <a:cs typeface="Arial" pitchFamily="34" charset="0"/>
              </a:rPr>
              <a:t>Hoe is de </a:t>
            </a:r>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 weergegeven?</a:t>
            </a:r>
          </a:p>
        </p:txBody>
      </p:sp>
      <p:sp>
        <p:nvSpPr>
          <p:cNvPr id="6" name="Tekstvak 5"/>
          <p:cNvSpPr txBox="1"/>
          <p:nvPr/>
        </p:nvSpPr>
        <p:spPr>
          <a:xfrm>
            <a:off x="4500562" y="1285860"/>
            <a:ext cx="4500594" cy="27084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Geïdealiseerd</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De vorm is helemaal ‘geperfectioneerd.’</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28674" name="Picture 2" descr="http://thebsreport.files.wordpress.com/2009/10/beach-fun-barbie-blonde-j070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71735" y="1428736"/>
            <a:ext cx="1902589" cy="4071966"/>
          </a:xfrm>
          <a:prstGeom prst="rect">
            <a:avLst/>
          </a:prstGeom>
          <a:noFill/>
          <a:ln w="3175">
            <a:solidFill>
              <a:schemeClr val="tx1"/>
            </a:solidFill>
          </a:ln>
        </p:spPr>
      </p:pic>
      <p:pic>
        <p:nvPicPr>
          <p:cNvPr id="28676" name="Picture 4" descr="http://www.vsupportteam.com/images/slysolomon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281" y="1428736"/>
            <a:ext cx="2738667" cy="4071966"/>
          </a:xfrm>
          <a:prstGeom prst="rect">
            <a:avLst/>
          </a:prstGeom>
          <a:noFill/>
          <a:ln w="3175">
            <a:solidFill>
              <a:schemeClr val="tx1"/>
            </a:solidFill>
          </a:ln>
        </p:spPr>
      </p:pic>
    </p:spTree>
    <p:extLst>
      <p:ext uri="{BB962C8B-B14F-4D97-AF65-F5344CB8AC3E}">
        <p14:creationId xmlns:p14="http://schemas.microsoft.com/office/powerpoint/2010/main" val="3461331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71600" y="357166"/>
            <a:ext cx="6400800" cy="1071570"/>
          </a:xfrm>
        </p:spPr>
        <p:txBody>
          <a:bodyPr>
            <a:noAutofit/>
          </a:bodyPr>
          <a:lstStyle/>
          <a:p>
            <a:r>
              <a:rPr lang="nl-NL" dirty="0">
                <a:solidFill>
                  <a:schemeClr val="tx1"/>
                </a:solidFill>
                <a:latin typeface="Arial" pitchFamily="34" charset="0"/>
                <a:cs typeface="Arial" pitchFamily="34" charset="0"/>
              </a:rPr>
              <a:t>Hoe is de </a:t>
            </a:r>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 weergegeven?</a:t>
            </a:r>
          </a:p>
        </p:txBody>
      </p:sp>
      <p:sp>
        <p:nvSpPr>
          <p:cNvPr id="6" name="Tekstvak 5"/>
          <p:cNvSpPr txBox="1"/>
          <p:nvPr/>
        </p:nvSpPr>
        <p:spPr>
          <a:xfrm>
            <a:off x="285720" y="1285860"/>
            <a:ext cx="8572560" cy="187743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Expressief</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De vorm vol emotie en of expressie.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Zo kan er sprake zijn van een expressieve uitdrukking, houding, vorm, techniek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29698" name="Picture 2" descr="http://www.jazzpodium.com/images/img_9129.jpg"/>
          <p:cNvPicPr>
            <a:picLocks noChangeAspect="1" noChangeArrowheads="1"/>
          </p:cNvPicPr>
          <p:nvPr/>
        </p:nvPicPr>
        <p:blipFill>
          <a:blip r:embed="rId2" cstate="email">
            <a:extLst>
              <a:ext uri="{28A0092B-C50C-407E-A947-70E740481C1C}">
                <a14:useLocalDpi xmlns:a14="http://schemas.microsoft.com/office/drawing/2010/main"/>
              </a:ext>
            </a:extLst>
          </a:blip>
          <a:srcRect t="9722" b="22222"/>
          <a:stretch>
            <a:fillRect/>
          </a:stretch>
        </p:blipFill>
        <p:spPr bwMode="auto">
          <a:xfrm>
            <a:off x="357158" y="3000372"/>
            <a:ext cx="3432059" cy="3500462"/>
          </a:xfrm>
          <a:prstGeom prst="rect">
            <a:avLst/>
          </a:prstGeom>
          <a:noFill/>
        </p:spPr>
      </p:pic>
      <p:pic>
        <p:nvPicPr>
          <p:cNvPr id="29702" name="Picture 6" descr="http://www.atelierroutehuizen.nl/Kunstenaars/Hofstetter,%20Esther.jpg"/>
          <p:cNvPicPr>
            <a:picLocks noChangeAspect="1" noChangeArrowheads="1"/>
          </p:cNvPicPr>
          <p:nvPr/>
        </p:nvPicPr>
        <p:blipFill>
          <a:blip r:embed="rId3" cstate="email">
            <a:extLst>
              <a:ext uri="{28A0092B-C50C-407E-A947-70E740481C1C}">
                <a14:useLocalDpi xmlns:a14="http://schemas.microsoft.com/office/drawing/2010/main"/>
              </a:ext>
            </a:extLst>
          </a:blip>
          <a:srcRect l="15920" t="10620" r="8018" b="13716"/>
          <a:stretch>
            <a:fillRect/>
          </a:stretch>
        </p:blipFill>
        <p:spPr bwMode="auto">
          <a:xfrm>
            <a:off x="2643174" y="3000372"/>
            <a:ext cx="2643206" cy="3503785"/>
          </a:xfrm>
          <a:prstGeom prst="rect">
            <a:avLst/>
          </a:prstGeom>
          <a:noFill/>
          <a:ln w="3175">
            <a:solidFill>
              <a:schemeClr val="tx1"/>
            </a:solidFill>
          </a:ln>
        </p:spPr>
      </p:pic>
      <p:pic>
        <p:nvPicPr>
          <p:cNvPr id="29704" name="Picture 8" descr="http://www.haagsekunstenaars.nl/beeldmateriaal/980d.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57818" y="3000372"/>
            <a:ext cx="3209654" cy="3500462"/>
          </a:xfrm>
          <a:prstGeom prst="rect">
            <a:avLst/>
          </a:prstGeom>
          <a:noFill/>
          <a:ln>
            <a:solidFill>
              <a:schemeClr val="tx1"/>
            </a:solidFill>
          </a:ln>
        </p:spPr>
      </p:pic>
    </p:spTree>
    <p:extLst>
      <p:ext uri="{BB962C8B-B14F-4D97-AF65-F5344CB8AC3E}">
        <p14:creationId xmlns:p14="http://schemas.microsoft.com/office/powerpoint/2010/main" val="26336635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71600" y="357166"/>
            <a:ext cx="6400800" cy="1071570"/>
          </a:xfrm>
        </p:spPr>
        <p:txBody>
          <a:bodyPr>
            <a:noAutofit/>
          </a:bodyPr>
          <a:lstStyle/>
          <a:p>
            <a:r>
              <a:rPr lang="nl-NL" dirty="0">
                <a:solidFill>
                  <a:schemeClr val="tx1"/>
                </a:solidFill>
                <a:latin typeface="Arial" pitchFamily="34" charset="0"/>
                <a:cs typeface="Arial" pitchFamily="34" charset="0"/>
              </a:rPr>
              <a:t>Hoe is de </a:t>
            </a:r>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 weergegeven?</a:t>
            </a:r>
          </a:p>
        </p:txBody>
      </p:sp>
      <p:sp>
        <p:nvSpPr>
          <p:cNvPr id="6" name="Tekstvak 5"/>
          <p:cNvSpPr txBox="1"/>
          <p:nvPr/>
        </p:nvSpPr>
        <p:spPr>
          <a:xfrm>
            <a:off x="4500562" y="1285860"/>
            <a:ext cx="4500594"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Lineair</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De vorm opgebouwd uit lijnen</a:t>
            </a:r>
          </a:p>
        </p:txBody>
      </p:sp>
      <p:pic>
        <p:nvPicPr>
          <p:cNvPr id="30724" name="Picture 4" descr="http://www.deviantart.com/download/72383830/Escher__s_Dream_by_ClaireJone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358866" y="2001884"/>
            <a:ext cx="5575452" cy="3714776"/>
          </a:xfrm>
          <a:prstGeom prst="rect">
            <a:avLst/>
          </a:prstGeom>
          <a:noFill/>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86248" y="2612869"/>
            <a:ext cx="3857652" cy="4006463"/>
          </a:xfrm>
          <a:prstGeom prst="rect">
            <a:avLst/>
          </a:prstGeom>
          <a:noFill/>
          <a:ln w="9525">
            <a:noFill/>
            <a:miter lim="800000"/>
            <a:headEnd/>
            <a:tailEnd/>
          </a:ln>
        </p:spPr>
      </p:pic>
    </p:spTree>
    <p:extLst>
      <p:ext uri="{BB962C8B-B14F-4D97-AF65-F5344CB8AC3E}">
        <p14:creationId xmlns:p14="http://schemas.microsoft.com/office/powerpoint/2010/main" val="23828442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71600" y="357166"/>
            <a:ext cx="6400800" cy="1071570"/>
          </a:xfrm>
        </p:spPr>
        <p:txBody>
          <a:bodyPr>
            <a:noAutofit/>
          </a:bodyPr>
          <a:lstStyle/>
          <a:p>
            <a:r>
              <a:rPr lang="nl-NL" dirty="0">
                <a:solidFill>
                  <a:schemeClr val="tx1"/>
                </a:solidFill>
                <a:latin typeface="Arial" pitchFamily="34" charset="0"/>
                <a:cs typeface="Arial" pitchFamily="34" charset="0"/>
              </a:rPr>
              <a:t>Hoe is de </a:t>
            </a:r>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 weergegeven?</a:t>
            </a:r>
          </a:p>
        </p:txBody>
      </p:sp>
      <p:sp>
        <p:nvSpPr>
          <p:cNvPr id="6" name="Tekstvak 5"/>
          <p:cNvSpPr txBox="1"/>
          <p:nvPr/>
        </p:nvSpPr>
        <p:spPr>
          <a:xfrm>
            <a:off x="4286248" y="1285860"/>
            <a:ext cx="4572032" cy="27084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gestileerd</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De vorm vereenvoudigd weergegeven.</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31746" name="Picture 2" descr="http://smileyface7.com/Smiley%20Fac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0034" y="1571612"/>
            <a:ext cx="3722682" cy="3722682"/>
          </a:xfrm>
          <a:prstGeom prst="rect">
            <a:avLst/>
          </a:prstGeom>
          <a:noFill/>
        </p:spPr>
      </p:pic>
    </p:spTree>
    <p:extLst>
      <p:ext uri="{BB962C8B-B14F-4D97-AF65-F5344CB8AC3E}">
        <p14:creationId xmlns:p14="http://schemas.microsoft.com/office/powerpoint/2010/main" val="14759367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71600" y="357166"/>
            <a:ext cx="6400800" cy="1071570"/>
          </a:xfrm>
        </p:spPr>
        <p:txBody>
          <a:bodyPr>
            <a:noAutofit/>
          </a:bodyPr>
          <a:lstStyle/>
          <a:p>
            <a:r>
              <a:rPr lang="nl-NL" dirty="0">
                <a:solidFill>
                  <a:schemeClr val="tx1"/>
                </a:solidFill>
                <a:latin typeface="Arial" pitchFamily="34" charset="0"/>
                <a:cs typeface="Arial" pitchFamily="34" charset="0"/>
              </a:rPr>
              <a:t>Hoe is de </a:t>
            </a:r>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 weergegeven?</a:t>
            </a:r>
          </a:p>
        </p:txBody>
      </p:sp>
      <p:sp>
        <p:nvSpPr>
          <p:cNvPr id="6" name="Tekstvak 5"/>
          <p:cNvSpPr txBox="1"/>
          <p:nvPr/>
        </p:nvSpPr>
        <p:spPr>
          <a:xfrm>
            <a:off x="285720" y="1285860"/>
            <a:ext cx="8572560" cy="132343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geometrisch</a:t>
            </a: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De vorm is opgebouwd uit wiskundige figuren/vormen.</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33794" name="Picture 2" descr="http://vooru.files.wordpress.com/2009/01/fernand_leger_-_3women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43240" y="2357430"/>
            <a:ext cx="5715040" cy="4095741"/>
          </a:xfrm>
          <a:prstGeom prst="rect">
            <a:avLst/>
          </a:prstGeom>
          <a:noFill/>
          <a:ln>
            <a:solidFill>
              <a:schemeClr val="tx2">
                <a:lumMod val="10000"/>
              </a:schemeClr>
            </a:solidFill>
          </a:ln>
        </p:spPr>
      </p:pic>
    </p:spTree>
    <p:extLst>
      <p:ext uri="{BB962C8B-B14F-4D97-AF65-F5344CB8AC3E}">
        <p14:creationId xmlns:p14="http://schemas.microsoft.com/office/powerpoint/2010/main" val="3369198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71600" y="357166"/>
            <a:ext cx="6400800" cy="1071570"/>
          </a:xfrm>
        </p:spPr>
        <p:txBody>
          <a:bodyPr>
            <a:noAutofit/>
          </a:bodyPr>
          <a:lstStyle/>
          <a:p>
            <a:r>
              <a:rPr lang="nl-NL" dirty="0">
                <a:solidFill>
                  <a:schemeClr val="tx1"/>
                </a:solidFill>
                <a:latin typeface="Arial" pitchFamily="34" charset="0"/>
                <a:cs typeface="Arial" pitchFamily="34" charset="0"/>
              </a:rPr>
              <a:t>Hoe is de </a:t>
            </a:r>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 weergegeven?</a:t>
            </a:r>
          </a:p>
        </p:txBody>
      </p:sp>
      <p:sp>
        <p:nvSpPr>
          <p:cNvPr id="6" name="Tekstvak 5"/>
          <p:cNvSpPr txBox="1"/>
          <p:nvPr/>
        </p:nvSpPr>
        <p:spPr>
          <a:xfrm>
            <a:off x="285720" y="1285860"/>
            <a:ext cx="8572560" cy="16004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Organisch</a:t>
            </a: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De vorm is opgebouwd uit vormen </a:t>
            </a:r>
          </a:p>
          <a:p>
            <a:pPr marL="0" marR="0" lvl="0" indent="0" defTabSz="914400" eaLnBrk="1" fontAlgn="auto" latinLnBrk="0" hangingPunct="1">
              <a:lnSpc>
                <a:spcPct val="100000"/>
              </a:lnSpc>
              <a:spcBef>
                <a:spcPts val="0"/>
              </a:spcBef>
              <a:spcAft>
                <a:spcPts val="0"/>
              </a:spcAft>
              <a:buClrTx/>
              <a:buSzTx/>
              <a:buFontTx/>
              <a:buNone/>
              <a:tabLst/>
              <a:defRPr/>
            </a:pPr>
            <a:r>
              <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uit de natuur of afgeleide afkomstig.</a:t>
            </a: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34818" name="Picture 2" descr="http://wilikditwel.web-log.nl/photos/uncategorized/dubuffe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86314" y="1142984"/>
            <a:ext cx="4038600" cy="5381625"/>
          </a:xfrm>
          <a:prstGeom prst="rect">
            <a:avLst/>
          </a:prstGeom>
          <a:noFill/>
        </p:spPr>
      </p:pic>
    </p:spTree>
    <p:extLst>
      <p:ext uri="{BB962C8B-B14F-4D97-AF65-F5344CB8AC3E}">
        <p14:creationId xmlns:p14="http://schemas.microsoft.com/office/powerpoint/2010/main" val="29192680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1371600" y="357166"/>
            <a:ext cx="6400800" cy="1071570"/>
          </a:xfrm>
        </p:spPr>
        <p:txBody>
          <a:bodyPr>
            <a:noAutofit/>
          </a:bodyPr>
          <a:lstStyle/>
          <a:p>
            <a:r>
              <a:rPr lang="nl-NL" dirty="0">
                <a:solidFill>
                  <a:schemeClr val="tx1"/>
                </a:solidFill>
                <a:latin typeface="Arial" pitchFamily="34" charset="0"/>
                <a:cs typeface="Arial" pitchFamily="34" charset="0"/>
              </a:rPr>
              <a:t>Hoe is de </a:t>
            </a:r>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 weergegeven?</a:t>
            </a:r>
          </a:p>
        </p:txBody>
      </p:sp>
      <p:sp>
        <p:nvSpPr>
          <p:cNvPr id="6" name="Tekstvak 5"/>
          <p:cNvSpPr txBox="1"/>
          <p:nvPr/>
        </p:nvSpPr>
        <p:spPr>
          <a:xfrm>
            <a:off x="285720" y="1285860"/>
            <a:ext cx="8572560" cy="104644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Geometrisch</a:t>
            </a: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36866" name="Picture 2" descr="http://www.kabk.nl/lectoraat/_perspectief/perspectief/praktijk/stilleven/afb.2/20vlak.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85515" y="2357430"/>
            <a:ext cx="4653675" cy="4071966"/>
          </a:xfrm>
          <a:prstGeom prst="rect">
            <a:avLst/>
          </a:prstGeom>
          <a:noFill/>
          <a:ln>
            <a:solidFill>
              <a:schemeClr val="tx2">
                <a:lumMod val="10000"/>
              </a:schemeClr>
            </a:solidFill>
          </a:ln>
        </p:spPr>
      </p:pic>
    </p:spTree>
    <p:extLst>
      <p:ext uri="{BB962C8B-B14F-4D97-AF65-F5344CB8AC3E}">
        <p14:creationId xmlns:p14="http://schemas.microsoft.com/office/powerpoint/2010/main" val="1119285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14348" y="785794"/>
            <a:ext cx="7772400" cy="1470025"/>
          </a:xfrm>
        </p:spPr>
        <p:txBody>
          <a:bodyPr>
            <a:normAutofit/>
          </a:bodyPr>
          <a:lstStyle/>
          <a:p>
            <a:r>
              <a:rPr lang="nl-NL" sz="4800" dirty="0">
                <a:solidFill>
                  <a:srgbClr val="FF0000"/>
                </a:solidFill>
                <a:latin typeface="Arial Black" pitchFamily="34" charset="0"/>
              </a:rPr>
              <a:t>Beeldaspecten:</a:t>
            </a:r>
          </a:p>
        </p:txBody>
      </p:sp>
      <p:sp>
        <p:nvSpPr>
          <p:cNvPr id="3" name="Ondertitel 2"/>
          <p:cNvSpPr>
            <a:spLocks noGrp="1"/>
          </p:cNvSpPr>
          <p:nvPr>
            <p:ph type="subTitle" idx="1"/>
          </p:nvPr>
        </p:nvSpPr>
        <p:spPr>
          <a:xfrm>
            <a:off x="357158" y="2214554"/>
            <a:ext cx="8429684" cy="3424246"/>
          </a:xfrm>
        </p:spPr>
        <p:txBody>
          <a:bodyPr>
            <a:noAutofit/>
          </a:bodyPr>
          <a:lstStyle/>
          <a:p>
            <a:r>
              <a:rPr lang="nl-NL" dirty="0">
                <a:solidFill>
                  <a:srgbClr val="FF0000"/>
                </a:solidFill>
                <a:latin typeface="Arial" pitchFamily="34" charset="0"/>
                <a:cs typeface="Arial" pitchFamily="34" charset="0"/>
              </a:rPr>
              <a:t>Vorm</a:t>
            </a:r>
          </a:p>
          <a:p>
            <a:pPr>
              <a:buFont typeface="Arial" pitchFamily="34" charset="0"/>
              <a:buChar char="•"/>
            </a:pPr>
            <a:endParaRPr lang="nl-NL" dirty="0">
              <a:solidFill>
                <a:schemeClr val="tx1"/>
              </a:solidFill>
              <a:latin typeface="Arial" pitchFamily="34" charset="0"/>
              <a:cs typeface="Arial" pitchFamily="34" charset="0"/>
            </a:endParaRPr>
          </a:p>
          <a:p>
            <a:br>
              <a:rPr lang="nl-NL" dirty="0">
                <a:solidFill>
                  <a:schemeClr val="tx1"/>
                </a:solidFill>
                <a:latin typeface="Arial" pitchFamily="34" charset="0"/>
                <a:cs typeface="Arial" pitchFamily="34" charset="0"/>
              </a:rPr>
            </a:br>
            <a:r>
              <a:rPr lang="nl-NL" dirty="0">
                <a:solidFill>
                  <a:schemeClr val="tx1"/>
                </a:solidFill>
                <a:latin typeface="Arial" pitchFamily="34" charset="0"/>
                <a:cs typeface="Arial" pitchFamily="34" charset="0"/>
              </a:rPr>
              <a:t>Wat is de gevoelsexpressie van de </a:t>
            </a:r>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a:t>
            </a:r>
          </a:p>
        </p:txBody>
      </p:sp>
    </p:spTree>
    <p:extLst>
      <p:ext uri="{BB962C8B-B14F-4D97-AF65-F5344CB8AC3E}">
        <p14:creationId xmlns:p14="http://schemas.microsoft.com/office/powerpoint/2010/main" val="648274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8572560" cy="1071570"/>
          </a:xfrm>
        </p:spPr>
        <p:txBody>
          <a:bodyPr>
            <a:noAutofit/>
          </a:bodyPr>
          <a:lstStyle/>
          <a:p>
            <a:r>
              <a:rPr lang="nl-NL" dirty="0">
                <a:solidFill>
                  <a:schemeClr val="tx1"/>
                </a:solidFill>
                <a:latin typeface="Arial" pitchFamily="34" charset="0"/>
                <a:cs typeface="Arial" pitchFamily="34" charset="0"/>
              </a:rPr>
              <a:t>Wat is de gevoelsexpressie van de </a:t>
            </a:r>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a:t>
            </a:r>
          </a:p>
        </p:txBody>
      </p:sp>
      <p:sp>
        <p:nvSpPr>
          <p:cNvPr id="6" name="Tekstvak 5"/>
          <p:cNvSpPr txBox="1"/>
          <p:nvPr/>
        </p:nvSpPr>
        <p:spPr>
          <a:xfrm>
            <a:off x="285720" y="1285860"/>
            <a:ext cx="2500330"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Rustig </a:t>
            </a: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p:txBody>
      </p:sp>
      <p:sp>
        <p:nvSpPr>
          <p:cNvPr id="5" name="Tekstvak 4"/>
          <p:cNvSpPr txBox="1"/>
          <p:nvPr/>
        </p:nvSpPr>
        <p:spPr>
          <a:xfrm>
            <a:off x="4929190" y="1285860"/>
            <a:ext cx="3643338" cy="76944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Agressief</a:t>
            </a: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p:txBody>
      </p:sp>
      <p:sp>
        <p:nvSpPr>
          <p:cNvPr id="7" name="Tekstvak 6"/>
          <p:cNvSpPr txBox="1"/>
          <p:nvPr/>
        </p:nvSpPr>
        <p:spPr>
          <a:xfrm>
            <a:off x="214282" y="5429264"/>
            <a:ext cx="342902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err="1">
                <a:ln>
                  <a:noFill/>
                </a:ln>
                <a:solidFill>
                  <a:sysClr val="windowText" lastClr="000000"/>
                </a:solidFill>
                <a:effectLst/>
                <a:uLnTx/>
                <a:uFillTx/>
              </a:rPr>
              <a:t>Morandi</a:t>
            </a:r>
            <a:endParaRPr kumimoji="0" lang="nl-NL" sz="1400" b="0" i="0" u="none" strike="noStrike" kern="0" cap="none" spc="0" normalizeH="0" baseline="0" noProof="0" dirty="0">
              <a:ln>
                <a:noFill/>
              </a:ln>
              <a:solidFill>
                <a:sysClr val="windowText" lastClr="000000"/>
              </a:solidFill>
              <a:effectLst/>
              <a:uLnTx/>
              <a:uFillTx/>
            </a:endParaRPr>
          </a:p>
        </p:txBody>
      </p:sp>
      <p:pic>
        <p:nvPicPr>
          <p:cNvPr id="37892" name="Picture 4" descr="http://museumfuergegenwartskunstsiegen.de/newsletter/P01_06_2007/6_GiorgioMorandi_NaturaMorta_196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282" y="2000240"/>
            <a:ext cx="3699071" cy="3286124"/>
          </a:xfrm>
          <a:prstGeom prst="rect">
            <a:avLst/>
          </a:prstGeom>
          <a:noFill/>
        </p:spPr>
      </p:pic>
      <p:pic>
        <p:nvPicPr>
          <p:cNvPr id="37894" name="Picture 6" descr="http://museumfuergegenwartskunstsiegen.de/newsletter/P01_06_2007/0_Cy_Twombly_Leda_and_the_Swan_196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6380" y="2000240"/>
            <a:ext cx="3372417" cy="4219594"/>
          </a:xfrm>
          <a:prstGeom prst="rect">
            <a:avLst/>
          </a:prstGeom>
          <a:noFill/>
          <a:ln>
            <a:solidFill>
              <a:schemeClr val="accent3">
                <a:lumMod val="50000"/>
              </a:schemeClr>
            </a:solidFill>
          </a:ln>
        </p:spPr>
      </p:pic>
      <p:sp>
        <p:nvSpPr>
          <p:cNvPr id="10" name="Tekstvak 9"/>
          <p:cNvSpPr txBox="1"/>
          <p:nvPr/>
        </p:nvSpPr>
        <p:spPr>
          <a:xfrm>
            <a:off x="2357422" y="5857892"/>
            <a:ext cx="2857520"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Cy </a:t>
            </a:r>
            <a:r>
              <a:rPr kumimoji="0" lang="en-US" sz="1200" b="0" i="0" u="none" strike="noStrike" kern="0" cap="none" spc="0" normalizeH="0" baseline="0" noProof="0" dirty="0" err="1">
                <a:ln>
                  <a:noFill/>
                </a:ln>
                <a:solidFill>
                  <a:sysClr val="windowText" lastClr="000000"/>
                </a:solidFill>
                <a:effectLst/>
                <a:uLnTx/>
                <a:uFillTx/>
              </a:rPr>
              <a:t>Twombly</a:t>
            </a:r>
            <a:r>
              <a:rPr kumimoji="0" lang="en-US" sz="1200" b="0" i="0" u="none" strike="noStrike" kern="0" cap="none" spc="0" normalizeH="0" baseline="0" noProof="0" dirty="0">
                <a:ln>
                  <a:noFill/>
                </a:ln>
                <a:solidFill>
                  <a:sysClr val="windowText" lastClr="000000"/>
                </a:solidFill>
                <a:effectLst/>
                <a:uLnTx/>
                <a:uFillTx/>
              </a:rPr>
              <a:t>, Leda and the Swan, 1963</a:t>
            </a:r>
            <a:br>
              <a:rPr kumimoji="0" lang="en-US" sz="1200" b="0" i="0" u="none" strike="noStrike" kern="0" cap="none" spc="0" normalizeH="0" baseline="0" noProof="0" dirty="0">
                <a:ln>
                  <a:noFill/>
                </a:ln>
                <a:solidFill>
                  <a:sysClr val="windowText" lastClr="000000"/>
                </a:solidFill>
                <a:effectLst/>
                <a:uLnTx/>
                <a:uFillTx/>
              </a:rPr>
            </a:br>
            <a:r>
              <a:rPr kumimoji="0" lang="en-US" sz="1200" b="0" i="0" u="none" strike="noStrike" kern="0" cap="none" spc="0" normalizeH="0" baseline="0" noProof="0" dirty="0">
                <a:ln>
                  <a:noFill/>
                </a:ln>
                <a:solidFill>
                  <a:sysClr val="windowText" lastClr="000000"/>
                </a:solidFill>
                <a:effectLst/>
                <a:uLnTx/>
                <a:uFillTx/>
              </a:rPr>
              <a:t>99,6 x 81,2 cm</a:t>
            </a:r>
            <a:br>
              <a:rPr kumimoji="0" lang="en-US" sz="1200" b="0" i="0" u="none" strike="noStrike" kern="0" cap="none" spc="0" normalizeH="0" baseline="0" noProof="0" dirty="0">
                <a:ln>
                  <a:noFill/>
                </a:ln>
                <a:solidFill>
                  <a:sysClr val="windowText" lastClr="000000"/>
                </a:solidFill>
                <a:effectLst/>
                <a:uLnTx/>
                <a:uFillTx/>
              </a:rPr>
            </a:br>
            <a:r>
              <a:rPr kumimoji="0" lang="en-US" sz="1200" b="0" i="0" u="none" strike="noStrike" kern="0" cap="none" spc="0" normalizeH="0" baseline="0" noProof="0" dirty="0">
                <a:ln>
                  <a:noFill/>
                </a:ln>
                <a:solidFill>
                  <a:sysClr val="windowText" lastClr="000000"/>
                </a:solidFill>
                <a:effectLst/>
                <a:uLnTx/>
                <a:uFillTx/>
              </a:rPr>
              <a:t>Courtesy </a:t>
            </a:r>
            <a:r>
              <a:rPr kumimoji="0" lang="en-US" sz="1200" b="0" i="0" u="none" strike="noStrike" kern="0" cap="none" spc="0" normalizeH="0" baseline="0" noProof="0" dirty="0" err="1">
                <a:ln>
                  <a:noFill/>
                </a:ln>
                <a:solidFill>
                  <a:sysClr val="windowText" lastClr="000000"/>
                </a:solidFill>
                <a:effectLst/>
                <a:uLnTx/>
                <a:uFillTx/>
              </a:rPr>
              <a:t>Galerie</a:t>
            </a:r>
            <a:r>
              <a:rPr kumimoji="0" lang="en-US" sz="1200" b="0" i="0" u="none" strike="noStrike" kern="0" cap="none" spc="0" normalizeH="0" baseline="0" noProof="0" dirty="0">
                <a:ln>
                  <a:noFill/>
                </a:ln>
                <a:solidFill>
                  <a:sysClr val="windowText" lastClr="000000"/>
                </a:solidFill>
                <a:effectLst/>
                <a:uLnTx/>
                <a:uFillTx/>
              </a:rPr>
              <a:t> </a:t>
            </a:r>
            <a:r>
              <a:rPr kumimoji="0" lang="en-US" sz="1200" b="0" i="0" u="none" strike="noStrike" kern="0" cap="none" spc="0" normalizeH="0" baseline="0" noProof="0" dirty="0" err="1">
                <a:ln>
                  <a:noFill/>
                </a:ln>
                <a:solidFill>
                  <a:sysClr val="windowText" lastClr="000000"/>
                </a:solidFill>
                <a:effectLst/>
                <a:uLnTx/>
                <a:uFillTx/>
              </a:rPr>
              <a:t>Karsten</a:t>
            </a:r>
            <a:r>
              <a:rPr kumimoji="0" lang="en-US" sz="1200" b="0" i="0" u="none" strike="noStrike" kern="0" cap="none" spc="0" normalizeH="0" baseline="0" noProof="0" dirty="0">
                <a:ln>
                  <a:noFill/>
                </a:ln>
                <a:solidFill>
                  <a:sysClr val="windowText" lastClr="000000"/>
                </a:solidFill>
                <a:effectLst/>
                <a:uLnTx/>
                <a:uFillTx/>
              </a:rPr>
              <a:t> </a:t>
            </a:r>
            <a:r>
              <a:rPr kumimoji="0" lang="en-US" sz="1200" b="0" i="0" u="none" strike="noStrike" kern="0" cap="none" spc="0" normalizeH="0" baseline="0" noProof="0" dirty="0" err="1">
                <a:ln>
                  <a:noFill/>
                </a:ln>
                <a:solidFill>
                  <a:sysClr val="windowText" lastClr="000000"/>
                </a:solidFill>
                <a:effectLst/>
                <a:uLnTx/>
                <a:uFillTx/>
              </a:rPr>
              <a:t>Greve</a:t>
            </a:r>
            <a:r>
              <a:rPr kumimoji="0" lang="en-US" sz="1200" b="0" i="0" u="none" strike="noStrike" kern="0" cap="none" spc="0" normalizeH="0" baseline="0" noProof="0" dirty="0">
                <a:ln>
                  <a:noFill/>
                </a:ln>
                <a:solidFill>
                  <a:sysClr val="windowText" lastClr="000000"/>
                </a:solidFill>
                <a:effectLst/>
                <a:uLnTx/>
                <a:uFillTx/>
              </a:rPr>
              <a:t>, Köln </a:t>
            </a:r>
            <a:endParaRPr kumimoji="0" lang="nl-NL"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49320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79512" y="188640"/>
            <a:ext cx="4104456" cy="2862322"/>
          </a:xfrm>
          <a:prstGeom prst="rect">
            <a:avLst/>
          </a:prstGeom>
        </p:spPr>
        <p:txBody>
          <a:bodyPr wrap="square">
            <a:spAutoFit/>
          </a:bodyPr>
          <a:lstStyle/>
          <a:p>
            <a:r>
              <a:rPr lang="nl-NL" altLang="nl-NL" dirty="0">
                <a:latin typeface="Arial" panose="020B0604020202020204" pitchFamily="34" charset="0"/>
              </a:rPr>
              <a:t>Er zijn kunstenaars die uit gaan</a:t>
            </a:r>
          </a:p>
          <a:p>
            <a:r>
              <a:rPr lang="nl-NL" altLang="nl-NL" dirty="0">
                <a:latin typeface="Arial" panose="020B0604020202020204" pitchFamily="34" charset="0"/>
              </a:rPr>
              <a:t>van de werkelijke vorm van dingen.</a:t>
            </a:r>
          </a:p>
          <a:p>
            <a:r>
              <a:rPr lang="nl-NL" altLang="nl-NL" dirty="0">
                <a:latin typeface="Arial" panose="020B0604020202020204" pitchFamily="34" charset="0"/>
              </a:rPr>
              <a:t>Vervolgens maken ze alles</a:t>
            </a:r>
          </a:p>
          <a:p>
            <a:r>
              <a:rPr lang="nl-NL" altLang="nl-NL" dirty="0">
                <a:latin typeface="Arial" panose="020B0604020202020204" pitchFamily="34" charset="0"/>
              </a:rPr>
              <a:t>abstracter door details weg te laten:</a:t>
            </a:r>
          </a:p>
          <a:p>
            <a:r>
              <a:rPr lang="nl-NL" altLang="nl-NL" dirty="0">
                <a:latin typeface="Arial" panose="020B0604020202020204" pitchFamily="34" charset="0"/>
              </a:rPr>
              <a:t>ze zijn bezig met </a:t>
            </a:r>
            <a:r>
              <a:rPr lang="nl-NL" altLang="nl-NL" b="1" dirty="0">
                <a:solidFill>
                  <a:srgbClr val="FF0000"/>
                </a:solidFill>
                <a:latin typeface="Arial" panose="020B0604020202020204" pitchFamily="34" charset="0"/>
              </a:rPr>
              <a:t>vereenvoudigen</a:t>
            </a:r>
            <a:r>
              <a:rPr lang="nl-NL" altLang="nl-NL" dirty="0">
                <a:solidFill>
                  <a:srgbClr val="FF0000"/>
                </a:solidFill>
                <a:latin typeface="Arial" panose="020B0604020202020204" pitchFamily="34" charset="0"/>
              </a:rPr>
              <a:t>.</a:t>
            </a:r>
          </a:p>
          <a:p>
            <a:r>
              <a:rPr lang="nl-NL" altLang="nl-NL" dirty="0">
                <a:latin typeface="Arial" panose="020B0604020202020204" pitchFamily="34" charset="0"/>
              </a:rPr>
              <a:t>Wanneer een kunstenaar zo werkt</a:t>
            </a:r>
          </a:p>
          <a:p>
            <a:r>
              <a:rPr lang="nl-NL" altLang="nl-NL" dirty="0">
                <a:latin typeface="Arial" panose="020B0604020202020204" pitchFamily="34" charset="0"/>
              </a:rPr>
              <a:t>noem je dat </a:t>
            </a:r>
            <a:r>
              <a:rPr lang="nl-NL" altLang="nl-NL" b="1" dirty="0">
                <a:solidFill>
                  <a:srgbClr val="FF0000"/>
                </a:solidFill>
                <a:latin typeface="Arial" panose="020B0604020202020204" pitchFamily="34" charset="0"/>
              </a:rPr>
              <a:t>abstraheren</a:t>
            </a:r>
            <a:r>
              <a:rPr lang="nl-NL" altLang="nl-NL" dirty="0">
                <a:latin typeface="Arial" panose="020B0604020202020204" pitchFamily="34" charset="0"/>
              </a:rPr>
              <a:t>.</a:t>
            </a:r>
          </a:p>
          <a:p>
            <a:r>
              <a:rPr lang="nl-NL" altLang="nl-NL" dirty="0">
                <a:latin typeface="Arial" panose="020B0604020202020204" pitchFamily="34" charset="0"/>
              </a:rPr>
              <a:t>De resultaten zijn</a:t>
            </a:r>
            <a:r>
              <a:rPr lang="nl-NL" altLang="nl-NL" b="1" dirty="0">
                <a:latin typeface="Arial" panose="020B0604020202020204" pitchFamily="34" charset="0"/>
              </a:rPr>
              <a:t> </a:t>
            </a:r>
            <a:r>
              <a:rPr lang="nl-NL" altLang="nl-NL" b="1" dirty="0">
                <a:solidFill>
                  <a:srgbClr val="FF0000"/>
                </a:solidFill>
                <a:latin typeface="Arial" panose="020B0604020202020204" pitchFamily="34" charset="0"/>
              </a:rPr>
              <a:t>half-abstract</a:t>
            </a:r>
            <a:r>
              <a:rPr lang="nl-NL" altLang="nl-NL" dirty="0">
                <a:solidFill>
                  <a:srgbClr val="FF0000"/>
                </a:solidFill>
                <a:latin typeface="Arial" panose="020B0604020202020204" pitchFamily="34" charset="0"/>
              </a:rPr>
              <a:t>.</a:t>
            </a:r>
          </a:p>
          <a:p>
            <a:r>
              <a:rPr lang="nl-NL" altLang="nl-NL" dirty="0">
                <a:latin typeface="Arial" panose="020B0604020202020204" pitchFamily="34" charset="0"/>
              </a:rPr>
              <a:t>Dit proces kun je goed volgen bij een</a:t>
            </a:r>
          </a:p>
          <a:p>
            <a:r>
              <a:rPr lang="nl-NL" altLang="nl-NL" dirty="0">
                <a:latin typeface="Arial" panose="020B0604020202020204" pitchFamily="34" charset="0"/>
              </a:rPr>
              <a:t>serie bomen van Piet Mondriaan</a:t>
            </a:r>
            <a:r>
              <a:rPr lang="nl-NL" altLang="nl-NL" dirty="0">
                <a:solidFill>
                  <a:srgbClr val="000099"/>
                </a:solidFill>
                <a:latin typeface="Arial" panose="020B0604020202020204" pitchFamily="34" charset="0"/>
              </a:rPr>
              <a:t>.</a:t>
            </a:r>
          </a:p>
        </p:txBody>
      </p:sp>
      <p:sp>
        <p:nvSpPr>
          <p:cNvPr id="3" name="Rechthoek 2"/>
          <p:cNvSpPr/>
          <p:nvPr/>
        </p:nvSpPr>
        <p:spPr>
          <a:xfrm>
            <a:off x="3789950" y="3511835"/>
            <a:ext cx="1476197" cy="2862322"/>
          </a:xfrm>
          <a:prstGeom prst="rect">
            <a:avLst/>
          </a:prstGeom>
        </p:spPr>
        <p:txBody>
          <a:bodyPr wrap="square">
            <a:spAutoFit/>
          </a:bodyPr>
          <a:lstStyle/>
          <a:p>
            <a:r>
              <a:rPr lang="nl-NL" altLang="nl-NL" dirty="0">
                <a:latin typeface="Arial" panose="020B0604020202020204" pitchFamily="34" charset="0"/>
              </a:rPr>
              <a:t>Mondriaan</a:t>
            </a:r>
          </a:p>
          <a:p>
            <a:r>
              <a:rPr lang="nl-NL" altLang="nl-NL" dirty="0">
                <a:latin typeface="Arial" panose="020B0604020202020204" pitchFamily="34" charset="0"/>
              </a:rPr>
              <a:t>benadrukt</a:t>
            </a:r>
          </a:p>
          <a:p>
            <a:r>
              <a:rPr lang="nl-NL" altLang="nl-NL" dirty="0">
                <a:latin typeface="Arial" panose="020B0604020202020204" pitchFamily="34" charset="0"/>
              </a:rPr>
              <a:t>de </a:t>
            </a:r>
            <a:r>
              <a:rPr lang="nl-NL" altLang="nl-NL" b="1" dirty="0">
                <a:solidFill>
                  <a:srgbClr val="FF0000"/>
                </a:solidFill>
                <a:latin typeface="Arial" panose="020B0604020202020204" pitchFamily="34" charset="0"/>
              </a:rPr>
              <a:t>rest-</a:t>
            </a:r>
          </a:p>
          <a:p>
            <a:r>
              <a:rPr lang="nl-NL" altLang="nl-NL" b="1" dirty="0">
                <a:solidFill>
                  <a:srgbClr val="FF0000"/>
                </a:solidFill>
                <a:latin typeface="Arial" panose="020B0604020202020204" pitchFamily="34" charset="0"/>
              </a:rPr>
              <a:t>vormen</a:t>
            </a:r>
          </a:p>
          <a:p>
            <a:r>
              <a:rPr lang="nl-NL" altLang="nl-NL" dirty="0">
                <a:latin typeface="Arial" panose="020B0604020202020204" pitchFamily="34" charset="0"/>
              </a:rPr>
              <a:t>tussen de</a:t>
            </a:r>
          </a:p>
          <a:p>
            <a:r>
              <a:rPr lang="nl-NL" altLang="nl-NL" dirty="0">
                <a:latin typeface="Arial" panose="020B0604020202020204" pitchFamily="34" charset="0"/>
              </a:rPr>
              <a:t>takken:</a:t>
            </a:r>
            <a:endParaRPr lang="nl-NL" altLang="nl-NL" i="1" dirty="0">
              <a:latin typeface="Arial" panose="020B0604020202020204" pitchFamily="34" charset="0"/>
            </a:endParaRPr>
          </a:p>
          <a:p>
            <a:r>
              <a:rPr lang="nl-NL" altLang="nl-NL" i="1" dirty="0">
                <a:latin typeface="Arial" panose="020B0604020202020204" pitchFamily="34" charset="0"/>
              </a:rPr>
              <a:t>de boom</a:t>
            </a:r>
          </a:p>
          <a:p>
            <a:r>
              <a:rPr lang="nl-NL" altLang="nl-NL" i="1" dirty="0">
                <a:latin typeface="Arial" panose="020B0604020202020204" pitchFamily="34" charset="0"/>
              </a:rPr>
              <a:t>wordt</a:t>
            </a:r>
          </a:p>
          <a:p>
            <a:r>
              <a:rPr lang="nl-NL" altLang="nl-NL" i="1" dirty="0">
                <a:latin typeface="Arial" panose="020B0604020202020204" pitchFamily="34" charset="0"/>
              </a:rPr>
              <a:t>steeds</a:t>
            </a:r>
          </a:p>
          <a:p>
            <a:r>
              <a:rPr lang="nl-NL" altLang="nl-NL" i="1" dirty="0">
                <a:latin typeface="Arial" panose="020B0604020202020204" pitchFamily="34" charset="0"/>
              </a:rPr>
              <a:t>abstracter!</a:t>
            </a:r>
            <a:endParaRPr lang="nl-NL" altLang="nl-NL" dirty="0">
              <a:latin typeface="Arial" panose="020B0604020202020204" pitchFamily="34" charset="0"/>
            </a:endParaRP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1" y="3070504"/>
            <a:ext cx="3610439" cy="2605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descr="Mondriaan_BoomII_1912_006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3968" y="245026"/>
            <a:ext cx="4141788"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72006" y="3693552"/>
            <a:ext cx="3792483"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46595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8572560" cy="1071570"/>
          </a:xfrm>
        </p:spPr>
        <p:txBody>
          <a:bodyPr>
            <a:noAutofit/>
          </a:bodyPr>
          <a:lstStyle/>
          <a:p>
            <a:r>
              <a:rPr lang="nl-NL" dirty="0">
                <a:solidFill>
                  <a:schemeClr val="tx1"/>
                </a:solidFill>
                <a:latin typeface="Arial" pitchFamily="34" charset="0"/>
                <a:cs typeface="Arial" pitchFamily="34" charset="0"/>
              </a:rPr>
              <a:t>Wat is de gevoelsexpressie van de </a:t>
            </a:r>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a:t>
            </a:r>
          </a:p>
        </p:txBody>
      </p:sp>
      <p:sp>
        <p:nvSpPr>
          <p:cNvPr id="6" name="Tekstvak 5"/>
          <p:cNvSpPr txBox="1"/>
          <p:nvPr/>
        </p:nvSpPr>
        <p:spPr>
          <a:xfrm>
            <a:off x="285720" y="1285860"/>
            <a:ext cx="3786214"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Statisch</a:t>
            </a: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p:txBody>
      </p:sp>
      <p:sp>
        <p:nvSpPr>
          <p:cNvPr id="5" name="Tekstvak 4"/>
          <p:cNvSpPr txBox="1"/>
          <p:nvPr/>
        </p:nvSpPr>
        <p:spPr>
          <a:xfrm>
            <a:off x="4929190" y="1285860"/>
            <a:ext cx="3857652" cy="76944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Dynamisch</a:t>
            </a: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p:txBody>
      </p:sp>
      <p:sp>
        <p:nvSpPr>
          <p:cNvPr id="7" name="Tekstvak 6"/>
          <p:cNvSpPr txBox="1"/>
          <p:nvPr/>
        </p:nvSpPr>
        <p:spPr>
          <a:xfrm>
            <a:off x="214282" y="5429264"/>
            <a:ext cx="3429024"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err="1">
                <a:ln>
                  <a:noFill/>
                </a:ln>
                <a:solidFill>
                  <a:sysClr val="windowText" lastClr="000000"/>
                </a:solidFill>
                <a:effectLst/>
                <a:uLnTx/>
                <a:uFillTx/>
              </a:rPr>
              <a:t>Morandi</a:t>
            </a:r>
            <a:endParaRPr kumimoji="0" lang="nl-NL" sz="1400" b="0" i="0" u="none" strike="noStrike" kern="0" cap="none" spc="0" normalizeH="0" baseline="0" noProof="0" dirty="0">
              <a:ln>
                <a:noFill/>
              </a:ln>
              <a:solidFill>
                <a:sysClr val="windowText" lastClr="000000"/>
              </a:solidFill>
              <a:effectLst/>
              <a:uLnTx/>
              <a:uFillTx/>
            </a:endParaRPr>
          </a:p>
        </p:txBody>
      </p:sp>
      <p:pic>
        <p:nvPicPr>
          <p:cNvPr id="37892" name="Picture 4" descr="http://museumfuergegenwartskunstsiegen.de/newsletter/P01_06_2007/6_GiorgioMorandi_NaturaMorta_196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282" y="2000240"/>
            <a:ext cx="3699071" cy="3286124"/>
          </a:xfrm>
          <a:prstGeom prst="rect">
            <a:avLst/>
          </a:prstGeom>
          <a:noFill/>
        </p:spPr>
      </p:pic>
      <p:pic>
        <p:nvPicPr>
          <p:cNvPr id="37894" name="Picture 6" descr="http://museumfuergegenwartskunstsiegen.de/newsletter/P01_06_2007/0_Cy_Twombly_Leda_and_the_Swan_196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6380" y="2000240"/>
            <a:ext cx="3372417" cy="4219594"/>
          </a:xfrm>
          <a:prstGeom prst="rect">
            <a:avLst/>
          </a:prstGeom>
          <a:noFill/>
          <a:ln>
            <a:solidFill>
              <a:schemeClr val="accent3">
                <a:lumMod val="50000"/>
              </a:schemeClr>
            </a:solidFill>
          </a:ln>
        </p:spPr>
      </p:pic>
      <p:sp>
        <p:nvSpPr>
          <p:cNvPr id="10" name="Tekstvak 9"/>
          <p:cNvSpPr txBox="1"/>
          <p:nvPr/>
        </p:nvSpPr>
        <p:spPr>
          <a:xfrm>
            <a:off x="2357422" y="5857892"/>
            <a:ext cx="2857520"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Cy </a:t>
            </a:r>
            <a:r>
              <a:rPr kumimoji="0" lang="en-US" sz="1200" b="0" i="0" u="none" strike="noStrike" kern="0" cap="none" spc="0" normalizeH="0" baseline="0" noProof="0" dirty="0" err="1">
                <a:ln>
                  <a:noFill/>
                </a:ln>
                <a:solidFill>
                  <a:sysClr val="windowText" lastClr="000000"/>
                </a:solidFill>
                <a:effectLst/>
                <a:uLnTx/>
                <a:uFillTx/>
              </a:rPr>
              <a:t>Twombly</a:t>
            </a:r>
            <a:r>
              <a:rPr kumimoji="0" lang="en-US" sz="1200" b="0" i="0" u="none" strike="noStrike" kern="0" cap="none" spc="0" normalizeH="0" baseline="0" noProof="0" dirty="0">
                <a:ln>
                  <a:noFill/>
                </a:ln>
                <a:solidFill>
                  <a:sysClr val="windowText" lastClr="000000"/>
                </a:solidFill>
                <a:effectLst/>
                <a:uLnTx/>
                <a:uFillTx/>
              </a:rPr>
              <a:t>, Leda and the Swan, 1963</a:t>
            </a:r>
            <a:br>
              <a:rPr kumimoji="0" lang="en-US" sz="1200" b="0" i="0" u="none" strike="noStrike" kern="0" cap="none" spc="0" normalizeH="0" baseline="0" noProof="0" dirty="0">
                <a:ln>
                  <a:noFill/>
                </a:ln>
                <a:solidFill>
                  <a:sysClr val="windowText" lastClr="000000"/>
                </a:solidFill>
                <a:effectLst/>
                <a:uLnTx/>
                <a:uFillTx/>
              </a:rPr>
            </a:br>
            <a:r>
              <a:rPr kumimoji="0" lang="en-US" sz="1200" b="0" i="0" u="none" strike="noStrike" kern="0" cap="none" spc="0" normalizeH="0" baseline="0" noProof="0" dirty="0">
                <a:ln>
                  <a:noFill/>
                </a:ln>
                <a:solidFill>
                  <a:sysClr val="windowText" lastClr="000000"/>
                </a:solidFill>
                <a:effectLst/>
                <a:uLnTx/>
                <a:uFillTx/>
              </a:rPr>
              <a:t>99,6 x 81,2 cm</a:t>
            </a:r>
            <a:br>
              <a:rPr kumimoji="0" lang="en-US" sz="1200" b="0" i="0" u="none" strike="noStrike" kern="0" cap="none" spc="0" normalizeH="0" baseline="0" noProof="0" dirty="0">
                <a:ln>
                  <a:noFill/>
                </a:ln>
                <a:solidFill>
                  <a:sysClr val="windowText" lastClr="000000"/>
                </a:solidFill>
                <a:effectLst/>
                <a:uLnTx/>
                <a:uFillTx/>
              </a:rPr>
            </a:br>
            <a:r>
              <a:rPr kumimoji="0" lang="en-US" sz="1200" b="0" i="0" u="none" strike="noStrike" kern="0" cap="none" spc="0" normalizeH="0" baseline="0" noProof="0" dirty="0">
                <a:ln>
                  <a:noFill/>
                </a:ln>
                <a:solidFill>
                  <a:sysClr val="windowText" lastClr="000000"/>
                </a:solidFill>
                <a:effectLst/>
                <a:uLnTx/>
                <a:uFillTx/>
              </a:rPr>
              <a:t>Courtesy </a:t>
            </a:r>
            <a:r>
              <a:rPr kumimoji="0" lang="en-US" sz="1200" b="0" i="0" u="none" strike="noStrike" kern="0" cap="none" spc="0" normalizeH="0" baseline="0" noProof="0" dirty="0" err="1">
                <a:ln>
                  <a:noFill/>
                </a:ln>
                <a:solidFill>
                  <a:sysClr val="windowText" lastClr="000000"/>
                </a:solidFill>
                <a:effectLst/>
                <a:uLnTx/>
                <a:uFillTx/>
              </a:rPr>
              <a:t>Galerie</a:t>
            </a:r>
            <a:r>
              <a:rPr kumimoji="0" lang="en-US" sz="1200" b="0" i="0" u="none" strike="noStrike" kern="0" cap="none" spc="0" normalizeH="0" baseline="0" noProof="0" dirty="0">
                <a:ln>
                  <a:noFill/>
                </a:ln>
                <a:solidFill>
                  <a:sysClr val="windowText" lastClr="000000"/>
                </a:solidFill>
                <a:effectLst/>
                <a:uLnTx/>
                <a:uFillTx/>
              </a:rPr>
              <a:t> </a:t>
            </a:r>
            <a:r>
              <a:rPr kumimoji="0" lang="en-US" sz="1200" b="0" i="0" u="none" strike="noStrike" kern="0" cap="none" spc="0" normalizeH="0" baseline="0" noProof="0" dirty="0" err="1">
                <a:ln>
                  <a:noFill/>
                </a:ln>
                <a:solidFill>
                  <a:sysClr val="windowText" lastClr="000000"/>
                </a:solidFill>
                <a:effectLst/>
                <a:uLnTx/>
                <a:uFillTx/>
              </a:rPr>
              <a:t>Karsten</a:t>
            </a:r>
            <a:r>
              <a:rPr kumimoji="0" lang="en-US" sz="1200" b="0" i="0" u="none" strike="noStrike" kern="0" cap="none" spc="0" normalizeH="0" baseline="0" noProof="0" dirty="0">
                <a:ln>
                  <a:noFill/>
                </a:ln>
                <a:solidFill>
                  <a:sysClr val="windowText" lastClr="000000"/>
                </a:solidFill>
                <a:effectLst/>
                <a:uLnTx/>
                <a:uFillTx/>
              </a:rPr>
              <a:t> </a:t>
            </a:r>
            <a:r>
              <a:rPr kumimoji="0" lang="en-US" sz="1200" b="0" i="0" u="none" strike="noStrike" kern="0" cap="none" spc="0" normalizeH="0" baseline="0" noProof="0" dirty="0" err="1">
                <a:ln>
                  <a:noFill/>
                </a:ln>
                <a:solidFill>
                  <a:sysClr val="windowText" lastClr="000000"/>
                </a:solidFill>
                <a:effectLst/>
                <a:uLnTx/>
                <a:uFillTx/>
              </a:rPr>
              <a:t>Greve</a:t>
            </a:r>
            <a:r>
              <a:rPr kumimoji="0" lang="en-US" sz="1200" b="0" i="0" u="none" strike="noStrike" kern="0" cap="none" spc="0" normalizeH="0" baseline="0" noProof="0" dirty="0">
                <a:ln>
                  <a:noFill/>
                </a:ln>
                <a:solidFill>
                  <a:sysClr val="windowText" lastClr="000000"/>
                </a:solidFill>
                <a:effectLst/>
                <a:uLnTx/>
                <a:uFillTx/>
              </a:rPr>
              <a:t>, Köln </a:t>
            </a:r>
            <a:endParaRPr kumimoji="0" lang="nl-NL"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96728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14348" y="785794"/>
            <a:ext cx="7772400" cy="1470025"/>
          </a:xfrm>
        </p:spPr>
        <p:txBody>
          <a:bodyPr>
            <a:normAutofit/>
          </a:bodyPr>
          <a:lstStyle/>
          <a:p>
            <a:r>
              <a:rPr lang="nl-NL" sz="4800" dirty="0">
                <a:solidFill>
                  <a:srgbClr val="FF0000"/>
                </a:solidFill>
                <a:latin typeface="Arial Black" pitchFamily="34" charset="0"/>
              </a:rPr>
              <a:t>Beeldaspecten:</a:t>
            </a:r>
          </a:p>
        </p:txBody>
      </p:sp>
      <p:sp>
        <p:nvSpPr>
          <p:cNvPr id="3" name="Ondertitel 2"/>
          <p:cNvSpPr>
            <a:spLocks noGrp="1"/>
          </p:cNvSpPr>
          <p:nvPr>
            <p:ph type="subTitle" idx="1"/>
          </p:nvPr>
        </p:nvSpPr>
        <p:spPr>
          <a:xfrm>
            <a:off x="357158" y="2214554"/>
            <a:ext cx="8429684" cy="3424246"/>
          </a:xfrm>
        </p:spPr>
        <p:txBody>
          <a:bodyPr>
            <a:noAutofit/>
          </a:bodyPr>
          <a:lstStyle/>
          <a:p>
            <a:pPr>
              <a:buFont typeface="Arial" pitchFamily="34" charset="0"/>
              <a:buChar char="•"/>
            </a:pPr>
            <a:endParaRPr lang="nl-NL" dirty="0">
              <a:solidFill>
                <a:schemeClr val="tx1"/>
              </a:solidFill>
              <a:latin typeface="Arial" pitchFamily="34" charset="0"/>
              <a:cs typeface="Arial" pitchFamily="34" charset="0"/>
            </a:endParaRPr>
          </a:p>
          <a:p>
            <a:br>
              <a:rPr lang="nl-NL" dirty="0">
                <a:solidFill>
                  <a:schemeClr val="tx1"/>
                </a:solidFill>
                <a:latin typeface="Arial" pitchFamily="34" charset="0"/>
                <a:cs typeface="Arial" pitchFamily="34" charset="0"/>
              </a:rPr>
            </a:br>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contrasten</a:t>
            </a:r>
          </a:p>
        </p:txBody>
      </p:sp>
    </p:spTree>
    <p:extLst>
      <p:ext uri="{BB962C8B-B14F-4D97-AF65-F5344CB8AC3E}">
        <p14:creationId xmlns:p14="http://schemas.microsoft.com/office/powerpoint/2010/main" val="2685841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8572560" cy="1071570"/>
          </a:xfrm>
        </p:spPr>
        <p:txBody>
          <a:bodyPr>
            <a:noAutofit/>
          </a:bodyPr>
          <a:lstStyle/>
          <a:p>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contrasten</a:t>
            </a:r>
          </a:p>
        </p:txBody>
      </p:sp>
      <p:sp>
        <p:nvSpPr>
          <p:cNvPr id="6" name="Tekstvak 5"/>
          <p:cNvSpPr txBox="1"/>
          <p:nvPr/>
        </p:nvSpPr>
        <p:spPr>
          <a:xfrm>
            <a:off x="285720" y="1000108"/>
            <a:ext cx="4071966"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Gesloten</a:t>
            </a: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p:txBody>
      </p:sp>
      <p:sp>
        <p:nvSpPr>
          <p:cNvPr id="5" name="Tekstvak 4"/>
          <p:cNvSpPr txBox="1"/>
          <p:nvPr/>
        </p:nvSpPr>
        <p:spPr>
          <a:xfrm>
            <a:off x="4929190" y="928670"/>
            <a:ext cx="3643338" cy="76944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4400" b="1" i="0" u="none" strike="noStrike" kern="0" cap="none" spc="0" normalizeH="0" baseline="0" noProof="0" dirty="0">
                <a:ln>
                  <a:noFill/>
                </a:ln>
                <a:solidFill>
                  <a:schemeClr val="accent3">
                    <a:lumMod val="50000"/>
                  </a:schemeClr>
                </a:solidFill>
                <a:effectLst/>
                <a:uLnTx/>
                <a:uFillTx/>
                <a:latin typeface="Arial Black" pitchFamily="34" charset="0"/>
              </a:rPr>
              <a:t>Open</a:t>
            </a:r>
            <a:endParaRPr kumimoji="0" lang="nl-NL" sz="1800" b="1" i="0" u="none" strike="noStrike" kern="0" cap="none" spc="0" normalizeH="0" baseline="0" noProof="0" dirty="0">
              <a:ln>
                <a:noFill/>
              </a:ln>
              <a:solidFill>
                <a:schemeClr val="accent3">
                  <a:lumMod val="50000"/>
                </a:schemeClr>
              </a:solidFill>
              <a:effectLst/>
              <a:uLnTx/>
              <a:uFillTx/>
              <a:latin typeface="Arial Black" pitchFamily="34" charset="0"/>
            </a:endParaRPr>
          </a:p>
        </p:txBody>
      </p:sp>
      <p:pic>
        <p:nvPicPr>
          <p:cNvPr id="39938" name="Picture 2" descr="http://lh4.ggpht.com/_hWK7TEEJbRE/SoIpjmM7CUI/AAAAAAAAAvs/XOZ7cD1E9hs/DSC05543.JPG"/>
          <p:cNvPicPr>
            <a:picLocks noChangeAspect="1" noChangeArrowheads="1"/>
          </p:cNvPicPr>
          <p:nvPr/>
        </p:nvPicPr>
        <p:blipFill>
          <a:blip r:embed="rId2" cstate="email">
            <a:extLst>
              <a:ext uri="{28A0092B-C50C-407E-A947-70E740481C1C}">
                <a14:useLocalDpi xmlns:a14="http://schemas.microsoft.com/office/drawing/2010/main"/>
              </a:ext>
            </a:extLst>
          </a:blip>
          <a:srcRect l="18595" r="19421"/>
          <a:stretch>
            <a:fillRect/>
          </a:stretch>
        </p:blipFill>
        <p:spPr bwMode="auto">
          <a:xfrm>
            <a:off x="214282" y="1714488"/>
            <a:ext cx="4572032" cy="4920343"/>
          </a:xfrm>
          <a:prstGeom prst="rect">
            <a:avLst/>
          </a:prstGeom>
          <a:noFill/>
        </p:spPr>
      </p:pic>
      <p:pic>
        <p:nvPicPr>
          <p:cNvPr id="39940" name="Picture 4" descr="http://www.ac-grenoble.fr/artsvisuels26/machines/tinguely.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20970" y="1714488"/>
            <a:ext cx="4032529" cy="4952997"/>
          </a:xfrm>
          <a:prstGeom prst="rect">
            <a:avLst/>
          </a:prstGeom>
          <a:noFill/>
        </p:spPr>
      </p:pic>
    </p:spTree>
    <p:extLst>
      <p:ext uri="{BB962C8B-B14F-4D97-AF65-F5344CB8AC3E}">
        <p14:creationId xmlns:p14="http://schemas.microsoft.com/office/powerpoint/2010/main" val="37298960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8572560" cy="1071570"/>
          </a:xfrm>
        </p:spPr>
        <p:txBody>
          <a:bodyPr>
            <a:noAutofit/>
          </a:bodyPr>
          <a:lstStyle/>
          <a:p>
            <a:r>
              <a:rPr lang="nl-NL" dirty="0">
                <a:solidFill>
                  <a:srgbClr val="FF0000"/>
                </a:solidFill>
                <a:latin typeface="Arial" pitchFamily="34" charset="0"/>
                <a:cs typeface="Arial" pitchFamily="34" charset="0"/>
              </a:rPr>
              <a:t>Vorm</a:t>
            </a:r>
            <a:r>
              <a:rPr lang="nl-NL" dirty="0">
                <a:solidFill>
                  <a:schemeClr val="tx1"/>
                </a:solidFill>
                <a:latin typeface="Arial" pitchFamily="34" charset="0"/>
                <a:cs typeface="Arial" pitchFamily="34" charset="0"/>
              </a:rPr>
              <a:t>contrasten</a:t>
            </a:r>
          </a:p>
        </p:txBody>
      </p:sp>
      <p:sp>
        <p:nvSpPr>
          <p:cNvPr id="6" name="Tekstvak 5"/>
          <p:cNvSpPr txBox="1"/>
          <p:nvPr/>
        </p:nvSpPr>
        <p:spPr>
          <a:xfrm>
            <a:off x="285720" y="1000108"/>
            <a:ext cx="4071966"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solidFill>
                  <a:schemeClr val="accent3">
                    <a:lumMod val="50000"/>
                  </a:schemeClr>
                </a:solidFill>
                <a:effectLst/>
                <a:uLnTx/>
                <a:uFillTx/>
                <a:latin typeface="Arial Black" pitchFamily="34" charset="0"/>
              </a:rPr>
              <a:t>Enkelvoudig</a:t>
            </a:r>
          </a:p>
        </p:txBody>
      </p:sp>
      <p:sp>
        <p:nvSpPr>
          <p:cNvPr id="5" name="Tekstvak 4"/>
          <p:cNvSpPr txBox="1"/>
          <p:nvPr/>
        </p:nvSpPr>
        <p:spPr>
          <a:xfrm>
            <a:off x="4429124" y="996719"/>
            <a:ext cx="4357718" cy="64633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solidFill>
                  <a:schemeClr val="accent3">
                    <a:lumMod val="50000"/>
                  </a:schemeClr>
                </a:solidFill>
                <a:effectLst/>
                <a:uLnTx/>
                <a:uFillTx/>
                <a:latin typeface="Arial Black" pitchFamily="34" charset="0"/>
              </a:rPr>
              <a:t>Samengesteld</a:t>
            </a:r>
          </a:p>
        </p:txBody>
      </p:sp>
      <p:pic>
        <p:nvPicPr>
          <p:cNvPr id="43010" name="Picture 2" descr="http://ais.badische-zeitung.de/piece/01/9a/24/7b/2687909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86314" y="1665585"/>
            <a:ext cx="3929090" cy="4763811"/>
          </a:xfrm>
          <a:prstGeom prst="rect">
            <a:avLst/>
          </a:prstGeom>
          <a:noFill/>
        </p:spPr>
      </p:pic>
      <p:pic>
        <p:nvPicPr>
          <p:cNvPr id="43012" name="Picture 4" descr="http://farm2.static.flickr.com/1253/1140056033_8faf58dd06_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282" y="1714488"/>
            <a:ext cx="4437062" cy="3329270"/>
          </a:xfrm>
          <a:prstGeom prst="rect">
            <a:avLst/>
          </a:prstGeom>
          <a:noFill/>
        </p:spPr>
      </p:pic>
    </p:spTree>
    <p:extLst>
      <p:ext uri="{BB962C8B-B14F-4D97-AF65-F5344CB8AC3E}">
        <p14:creationId xmlns:p14="http://schemas.microsoft.com/office/powerpoint/2010/main" val="2436227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4800" dirty="0">
                <a:solidFill>
                  <a:srgbClr val="FF0000"/>
                </a:solidFill>
                <a:latin typeface="Arial Black" pitchFamily="34" charset="0"/>
              </a:rPr>
              <a:t>Beeldaspecten:</a:t>
            </a:r>
            <a:endParaRPr lang="nl-NL" dirty="0"/>
          </a:p>
        </p:txBody>
      </p:sp>
      <p:sp>
        <p:nvSpPr>
          <p:cNvPr id="3" name="Content Placeholder 2"/>
          <p:cNvSpPr>
            <a:spLocks noGrp="1"/>
          </p:cNvSpPr>
          <p:nvPr>
            <p:ph idx="1"/>
          </p:nvPr>
        </p:nvSpPr>
        <p:spPr>
          <a:xfrm>
            <a:off x="457200" y="2348880"/>
            <a:ext cx="8229600" cy="3777283"/>
          </a:xfrm>
        </p:spPr>
        <p:txBody>
          <a:bodyPr/>
          <a:lstStyle/>
          <a:p>
            <a:pPr marL="0" indent="0" algn="ctr">
              <a:buNone/>
            </a:pPr>
            <a:r>
              <a:rPr lang="nl-NL" dirty="0">
                <a:solidFill>
                  <a:srgbClr val="FF0000"/>
                </a:solidFill>
              </a:rPr>
              <a:t>Ordening (Compositie)</a:t>
            </a:r>
          </a:p>
        </p:txBody>
      </p:sp>
    </p:spTree>
    <p:extLst>
      <p:ext uri="{BB962C8B-B14F-4D97-AF65-F5344CB8AC3E}">
        <p14:creationId xmlns:p14="http://schemas.microsoft.com/office/powerpoint/2010/main" val="14985381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nl-NL" altLang="nl-NL"/>
              <a:t>compositieschema’s</a:t>
            </a:r>
          </a:p>
        </p:txBody>
      </p:sp>
      <p:pic>
        <p:nvPicPr>
          <p:cNvPr id="142341" name="Picture 5" descr="ordening_compo"/>
          <p:cNvPicPr>
            <a:picLocks noChangeAspect="1" noChangeArrowheads="1"/>
          </p:cNvPicPr>
          <p:nvPr/>
        </p:nvPicPr>
        <p:blipFill>
          <a:blip r:embed="rId3">
            <a:lum bright="-18000" contrast="12000"/>
            <a:extLst>
              <a:ext uri="{28A0092B-C50C-407E-A947-70E740481C1C}">
                <a14:useLocalDpi xmlns:a14="http://schemas.microsoft.com/office/drawing/2010/main"/>
              </a:ext>
            </a:extLst>
          </a:blip>
          <a:srcRect/>
          <a:stretch>
            <a:fillRect/>
          </a:stretch>
        </p:blipFill>
        <p:spPr bwMode="auto">
          <a:xfrm>
            <a:off x="1258888" y="549275"/>
            <a:ext cx="7489825" cy="5803900"/>
          </a:xfrm>
          <a:prstGeom prst="rect">
            <a:avLst/>
          </a:prstGeom>
          <a:noFill/>
          <a:extLst>
            <a:ext uri="{909E8E84-426E-40DD-AFC4-6F175D3DCCD1}">
              <a14:hiddenFill xmlns:a14="http://schemas.microsoft.com/office/drawing/2010/main">
                <a:solidFill>
                  <a:srgbClr val="FFFFFF"/>
                </a:solidFill>
              </a14:hiddenFill>
            </a:ext>
          </a:extLst>
        </p:spPr>
      </p:pic>
      <p:sp>
        <p:nvSpPr>
          <p:cNvPr id="142342" name="Line 6"/>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142343" name="Text Box 7"/>
          <p:cNvSpPr txBox="1">
            <a:spLocks noChangeArrowheads="1"/>
          </p:cNvSpPr>
          <p:nvPr/>
        </p:nvSpPr>
        <p:spPr bwMode="auto">
          <a:xfrm rot="16200000">
            <a:off x="-2532062" y="3121353"/>
            <a:ext cx="5956300" cy="52322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2800" b="0" i="0" u="none" strike="noStrike" kern="0" cap="none" spc="0" normalizeH="0" baseline="0" noProof="0" dirty="0">
                <a:ln>
                  <a:noFill/>
                </a:ln>
                <a:solidFill>
                  <a:srgbClr val="FF0000"/>
                </a:solidFill>
                <a:effectLst/>
                <a:uLnTx/>
                <a:uFillTx/>
              </a:rPr>
              <a:t> c o m p o s i t i e  /  </a:t>
            </a:r>
            <a:r>
              <a:rPr kumimoji="0" lang="nl-NL" altLang="nl-NL" sz="2800" b="1" i="0" u="none" strike="noStrike" kern="0" cap="none" spc="0" normalizeH="0" baseline="0" noProof="0" dirty="0">
                <a:ln>
                  <a:noFill/>
                </a:ln>
                <a:solidFill>
                  <a:srgbClr val="FF0000"/>
                </a:solidFill>
                <a:effectLst/>
                <a:uLnTx/>
                <a:uFillTx/>
              </a:rPr>
              <a:t>Ordening</a:t>
            </a:r>
            <a:r>
              <a:rPr kumimoji="0" lang="nl-NL" altLang="nl-NL" sz="2800" b="0" i="0" u="none" strike="noStrike" kern="0" cap="none" spc="0" normalizeH="0" noProof="0" dirty="0">
                <a:ln>
                  <a:noFill/>
                </a:ln>
                <a:solidFill>
                  <a:srgbClr val="FF0000"/>
                </a:solidFill>
                <a:effectLst/>
                <a:uLnTx/>
                <a:uFillTx/>
              </a:rPr>
              <a:t> </a:t>
            </a:r>
            <a:endParaRPr kumimoji="0" lang="nl-NL" altLang="nl-NL" sz="2800" b="0" i="0" u="none" strike="noStrike" kern="0" cap="none" spc="0" normalizeH="0" baseline="0" noProof="0" dirty="0">
              <a:ln>
                <a:noFill/>
              </a:ln>
              <a:solidFill>
                <a:srgbClr val="FF0000"/>
              </a:solidFill>
              <a:effectLst/>
              <a:uLnTx/>
              <a:uFillTx/>
            </a:endParaRPr>
          </a:p>
        </p:txBody>
      </p:sp>
      <p:sp>
        <p:nvSpPr>
          <p:cNvPr id="142344" name="Rectangle 8"/>
          <p:cNvSpPr>
            <a:spLocks noChangeArrowheads="1"/>
          </p:cNvSpPr>
          <p:nvPr/>
        </p:nvSpPr>
        <p:spPr bwMode="auto">
          <a:xfrm>
            <a:off x="1042988" y="333375"/>
            <a:ext cx="7921625" cy="6264275"/>
          </a:xfrm>
          <a:prstGeom prst="rect">
            <a:avLst/>
          </a:prstGeom>
          <a:solidFill>
            <a:srgbClr val="FFB953">
              <a:alpha val="3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651686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8572560" cy="1071570"/>
          </a:xfrm>
        </p:spPr>
        <p:txBody>
          <a:bodyPr>
            <a:noAutofit/>
          </a:bodyPr>
          <a:lstStyle/>
          <a:p>
            <a:r>
              <a:rPr lang="nl-NL" dirty="0">
                <a:solidFill>
                  <a:schemeClr val="accent3">
                    <a:lumMod val="50000"/>
                  </a:schemeClr>
                </a:solidFill>
                <a:latin typeface="Arial" pitchFamily="34" charset="0"/>
                <a:cs typeface="Arial" pitchFamily="34" charset="0"/>
              </a:rPr>
              <a:t>Driehoek</a:t>
            </a:r>
            <a:r>
              <a:rPr lang="nl-NL" dirty="0">
                <a:solidFill>
                  <a:schemeClr val="tx1"/>
                </a:solidFill>
                <a:latin typeface="Arial" pitchFamily="34" charset="0"/>
                <a:cs typeface="Arial" pitchFamily="34" charset="0"/>
              </a:rPr>
              <a:t>compositie</a:t>
            </a:r>
          </a:p>
        </p:txBody>
      </p:sp>
      <p:pic>
        <p:nvPicPr>
          <p:cNvPr id="44034" name="Picture 2" descr="http://employees.oneonta.edu/farberas/arth/Images/110images/sl7images/raphael_holyfam.jpg"/>
          <p:cNvPicPr>
            <a:picLocks noChangeAspect="1" noChangeArrowheads="1"/>
          </p:cNvPicPr>
          <p:nvPr/>
        </p:nvPicPr>
        <p:blipFill>
          <a:blip r:embed="rId2" cstate="email">
            <a:extLst>
              <a:ext uri="{28A0092B-C50C-407E-A947-70E740481C1C}">
                <a14:useLocalDpi xmlns:a14="http://schemas.microsoft.com/office/drawing/2010/main"/>
              </a:ext>
            </a:extLst>
          </a:blip>
          <a:srcRect r="2777"/>
          <a:stretch>
            <a:fillRect/>
          </a:stretch>
        </p:blipFill>
        <p:spPr bwMode="auto">
          <a:xfrm>
            <a:off x="2500298" y="928670"/>
            <a:ext cx="4000528" cy="5381625"/>
          </a:xfrm>
          <a:prstGeom prst="rect">
            <a:avLst/>
          </a:prstGeom>
          <a:noFill/>
        </p:spPr>
      </p:pic>
      <p:sp>
        <p:nvSpPr>
          <p:cNvPr id="8" name="Gelijkbenige driehoek 7"/>
          <p:cNvSpPr/>
          <p:nvPr/>
        </p:nvSpPr>
        <p:spPr>
          <a:xfrm>
            <a:off x="2500298" y="1428736"/>
            <a:ext cx="3929090" cy="4357718"/>
          </a:xfrm>
          <a:prstGeom prst="triangle">
            <a:avLst>
              <a:gd name="adj" fmla="val 50230"/>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9" name="Tekstvak 8"/>
          <p:cNvSpPr txBox="1"/>
          <p:nvPr/>
        </p:nvSpPr>
        <p:spPr>
          <a:xfrm>
            <a:off x="3857620" y="6286520"/>
            <a:ext cx="3714776"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Rafaël</a:t>
            </a:r>
            <a:endPar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3960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8572560" cy="1071570"/>
          </a:xfrm>
        </p:spPr>
        <p:txBody>
          <a:bodyPr>
            <a:noAutofit/>
          </a:bodyPr>
          <a:lstStyle/>
          <a:p>
            <a:r>
              <a:rPr lang="nl-NL" dirty="0" err="1">
                <a:solidFill>
                  <a:schemeClr val="accent3">
                    <a:lumMod val="50000"/>
                  </a:schemeClr>
                </a:solidFill>
                <a:latin typeface="Arial" pitchFamily="34" charset="0"/>
                <a:cs typeface="Arial" pitchFamily="34" charset="0"/>
              </a:rPr>
              <a:t>Centraal</a:t>
            </a:r>
            <a:r>
              <a:rPr lang="nl-NL" dirty="0" err="1">
                <a:solidFill>
                  <a:schemeClr val="tx1"/>
                </a:solidFill>
                <a:latin typeface="Arial" pitchFamily="34" charset="0"/>
                <a:cs typeface="Arial" pitchFamily="34" charset="0"/>
              </a:rPr>
              <a:t>compositie</a:t>
            </a:r>
            <a:endParaRPr lang="nl-NL" dirty="0">
              <a:solidFill>
                <a:schemeClr val="tx1"/>
              </a:solidFill>
              <a:latin typeface="Arial" pitchFamily="34" charset="0"/>
              <a:cs typeface="Arial" pitchFamily="34" charset="0"/>
            </a:endParaRPr>
          </a:p>
        </p:txBody>
      </p:sp>
      <p:pic>
        <p:nvPicPr>
          <p:cNvPr id="46082" name="Picture 2" descr="http://mediabox.ro/wallpaper/art/escher/files/escher_00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7224" y="1142984"/>
            <a:ext cx="7172325" cy="5381625"/>
          </a:xfrm>
          <a:prstGeom prst="rect">
            <a:avLst/>
          </a:prstGeom>
          <a:noFill/>
        </p:spPr>
      </p:pic>
      <p:sp>
        <p:nvSpPr>
          <p:cNvPr id="5" name="Ovaal 4"/>
          <p:cNvSpPr/>
          <p:nvPr/>
        </p:nvSpPr>
        <p:spPr>
          <a:xfrm>
            <a:off x="3929058" y="3357562"/>
            <a:ext cx="1000132" cy="1000132"/>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6" name="Tekstvak 5"/>
          <p:cNvSpPr txBox="1"/>
          <p:nvPr/>
        </p:nvSpPr>
        <p:spPr>
          <a:xfrm>
            <a:off x="6929454" y="6215082"/>
            <a:ext cx="1928826"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Escher</a:t>
            </a:r>
            <a:endPar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13149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8572560" cy="1071570"/>
          </a:xfrm>
        </p:spPr>
        <p:txBody>
          <a:bodyPr>
            <a:noAutofit/>
          </a:bodyPr>
          <a:lstStyle/>
          <a:p>
            <a:r>
              <a:rPr lang="nl-NL" dirty="0">
                <a:solidFill>
                  <a:schemeClr val="accent3">
                    <a:lumMod val="50000"/>
                  </a:schemeClr>
                </a:solidFill>
                <a:latin typeface="Arial" pitchFamily="34" charset="0"/>
                <a:cs typeface="Arial" pitchFamily="34" charset="0"/>
              </a:rPr>
              <a:t>Diagonaal</a:t>
            </a:r>
            <a:r>
              <a:rPr lang="nl-NL" dirty="0">
                <a:solidFill>
                  <a:schemeClr val="tx1"/>
                </a:solidFill>
                <a:latin typeface="Arial" pitchFamily="34" charset="0"/>
                <a:cs typeface="Arial" pitchFamily="34" charset="0"/>
              </a:rPr>
              <a:t>compositie</a:t>
            </a:r>
          </a:p>
        </p:txBody>
      </p:sp>
      <p:pic>
        <p:nvPicPr>
          <p:cNvPr id="47106" name="Picture 2" descr="http://www.dekathedraal.be/images/rondleiding/kruisoprichting_midden.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57422" y="1000108"/>
            <a:ext cx="4143404" cy="5588777"/>
          </a:xfrm>
          <a:prstGeom prst="rect">
            <a:avLst/>
          </a:prstGeom>
          <a:noFill/>
        </p:spPr>
      </p:pic>
      <p:cxnSp>
        <p:nvCxnSpPr>
          <p:cNvPr id="8" name="Rechte verbindingslijn met pijl 7"/>
          <p:cNvCxnSpPr/>
          <p:nvPr/>
        </p:nvCxnSpPr>
        <p:spPr>
          <a:xfrm rot="16200000" flipH="1">
            <a:off x="2285984" y="2143116"/>
            <a:ext cx="4500594" cy="307183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3857620" y="6286520"/>
            <a:ext cx="3714776"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Rubens</a:t>
            </a:r>
          </a:p>
        </p:txBody>
      </p:sp>
    </p:spTree>
    <p:extLst>
      <p:ext uri="{BB962C8B-B14F-4D97-AF65-F5344CB8AC3E}">
        <p14:creationId xmlns:p14="http://schemas.microsoft.com/office/powerpoint/2010/main" val="255149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8572560" cy="1071570"/>
          </a:xfrm>
        </p:spPr>
        <p:txBody>
          <a:bodyPr>
            <a:noAutofit/>
          </a:bodyPr>
          <a:lstStyle/>
          <a:p>
            <a:r>
              <a:rPr lang="nl-NL" dirty="0" err="1">
                <a:solidFill>
                  <a:schemeClr val="accent3">
                    <a:lumMod val="50000"/>
                  </a:schemeClr>
                </a:solidFill>
                <a:latin typeface="Arial" pitchFamily="34" charset="0"/>
                <a:cs typeface="Arial" pitchFamily="34" charset="0"/>
              </a:rPr>
              <a:t>Symmetrische</a:t>
            </a:r>
            <a:r>
              <a:rPr lang="nl-NL" dirty="0" err="1">
                <a:solidFill>
                  <a:schemeClr val="tx1"/>
                </a:solidFill>
                <a:latin typeface="Arial" pitchFamily="34" charset="0"/>
                <a:cs typeface="Arial" pitchFamily="34" charset="0"/>
              </a:rPr>
              <a:t>compositie</a:t>
            </a:r>
            <a:endParaRPr lang="nl-NL" dirty="0">
              <a:solidFill>
                <a:schemeClr val="tx1"/>
              </a:solidFill>
              <a:latin typeface="Arial" pitchFamily="34" charset="0"/>
              <a:cs typeface="Arial" pitchFamily="34" charset="0"/>
            </a:endParaRPr>
          </a:p>
        </p:txBody>
      </p:sp>
      <p:pic>
        <p:nvPicPr>
          <p:cNvPr id="1026" name="Picture 2" descr="Compositie / Ordening - Markenhage">
            <a:extLst>
              <a:ext uri="{FF2B5EF4-FFF2-40B4-BE49-F238E27FC236}">
                <a16:creationId xmlns:a16="http://schemas.microsoft.com/office/drawing/2014/main" id="{7A0F2EF4-8C73-47EE-9600-631E47D74E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4524" y="1893441"/>
            <a:ext cx="5960704" cy="3952205"/>
          </a:xfrm>
          <a:prstGeom prst="rect">
            <a:avLst/>
          </a:prstGeom>
          <a:noFill/>
          <a:extLst>
            <a:ext uri="{909E8E84-426E-40DD-AFC4-6F175D3DCCD1}">
              <a14:hiddenFill xmlns:a14="http://schemas.microsoft.com/office/drawing/2010/main">
                <a:solidFill>
                  <a:srgbClr val="FFFFFF"/>
                </a:solidFill>
              </a14:hiddenFill>
            </a:ext>
          </a:extLst>
        </p:spPr>
      </p:pic>
      <p:sp>
        <p:nvSpPr>
          <p:cNvPr id="7" name="Rechthoek 6"/>
          <p:cNvSpPr/>
          <p:nvPr/>
        </p:nvSpPr>
        <p:spPr>
          <a:xfrm>
            <a:off x="4714876" y="1893440"/>
            <a:ext cx="2980352" cy="3952206"/>
          </a:xfrm>
          <a:prstGeom prst="rect">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16687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ppt_x"/>
                                          </p:val>
                                        </p:tav>
                                        <p:tav tm="100000">
                                          <p:val>
                                            <p:strVal val="#ppt_x"/>
                                          </p:val>
                                        </p:tav>
                                      </p:tavLst>
                                    </p:anim>
                                    <p:anim calcmode="lin" valueType="num">
                                      <p:cBhvr additive="base">
                                        <p:cTn id="8"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79512" y="188640"/>
            <a:ext cx="8712968" cy="1200329"/>
          </a:xfrm>
          <a:prstGeom prst="rect">
            <a:avLst/>
          </a:prstGeom>
        </p:spPr>
        <p:txBody>
          <a:bodyPr wrap="square">
            <a:spAutoFit/>
          </a:bodyPr>
          <a:lstStyle/>
          <a:p>
            <a:r>
              <a:rPr lang="nl-NL" altLang="nl-NL" dirty="0">
                <a:latin typeface="Arial" panose="020B0604020202020204" pitchFamily="34" charset="0"/>
              </a:rPr>
              <a:t>Alles wat voor schilderijen geldt, geldt ook voor ruimtelijke beelden. Kijk maar:</a:t>
            </a:r>
          </a:p>
          <a:p>
            <a:endParaRPr lang="nl-NL" altLang="nl-NL" dirty="0">
              <a:latin typeface="Arial" panose="020B0604020202020204" pitchFamily="34" charset="0"/>
            </a:endParaRPr>
          </a:p>
          <a:p>
            <a:r>
              <a:rPr lang="nl-NL" altLang="nl-NL" dirty="0">
                <a:latin typeface="Arial" panose="020B0604020202020204" pitchFamily="34" charset="0"/>
              </a:rPr>
              <a:t>Welk van deze beelden hebben </a:t>
            </a:r>
            <a:r>
              <a:rPr lang="nl-NL" altLang="nl-NL" dirty="0">
                <a:solidFill>
                  <a:srgbClr val="FF0000"/>
                </a:solidFill>
                <a:latin typeface="Arial" panose="020B0604020202020204" pitchFamily="34" charset="0"/>
              </a:rPr>
              <a:t>helemaal geen voorstelling</a:t>
            </a:r>
            <a:r>
              <a:rPr lang="nl-NL" altLang="nl-NL" dirty="0">
                <a:latin typeface="Arial" panose="020B0604020202020204" pitchFamily="34" charset="0"/>
              </a:rPr>
              <a:t>?</a:t>
            </a:r>
          </a:p>
          <a:p>
            <a:r>
              <a:rPr lang="nl-NL" altLang="nl-NL" dirty="0">
                <a:latin typeface="Arial" panose="020B0604020202020204" pitchFamily="34" charset="0"/>
              </a:rPr>
              <a:t>De overige beelden zijn sterk </a:t>
            </a:r>
            <a:r>
              <a:rPr lang="nl-NL" altLang="nl-NL" dirty="0">
                <a:solidFill>
                  <a:srgbClr val="00B050"/>
                </a:solidFill>
                <a:latin typeface="Arial" panose="020B0604020202020204" pitchFamily="34" charset="0"/>
              </a:rPr>
              <a:t>geabstraheerd</a:t>
            </a:r>
            <a:r>
              <a:rPr lang="nl-NL" altLang="nl-NL" dirty="0">
                <a:latin typeface="Arial" panose="020B0604020202020204" pitchFamily="34" charset="0"/>
              </a:rPr>
              <a:t>.</a:t>
            </a:r>
          </a:p>
        </p:txBody>
      </p:sp>
      <p:sp>
        <p:nvSpPr>
          <p:cNvPr id="3" name="Rechthoek 2"/>
          <p:cNvSpPr/>
          <p:nvPr/>
        </p:nvSpPr>
        <p:spPr>
          <a:xfrm>
            <a:off x="187788" y="4516029"/>
            <a:ext cx="3592124" cy="2062103"/>
          </a:xfrm>
          <a:prstGeom prst="rect">
            <a:avLst/>
          </a:prstGeom>
        </p:spPr>
        <p:txBody>
          <a:bodyPr wrap="square">
            <a:spAutoFit/>
          </a:bodyPr>
          <a:lstStyle/>
          <a:p>
            <a:r>
              <a:rPr lang="nl-NL" altLang="nl-NL" sz="1600" b="1" dirty="0">
                <a:solidFill>
                  <a:srgbClr val="000099"/>
                </a:solidFill>
                <a:latin typeface="Arial" panose="020B0604020202020204" pitchFamily="34" charset="0"/>
              </a:rPr>
              <a:t>Boven, </a:t>
            </a:r>
            <a:r>
              <a:rPr lang="nl-NL" altLang="nl-NL" sz="1600" b="1" dirty="0" err="1">
                <a:solidFill>
                  <a:srgbClr val="000099"/>
                </a:solidFill>
                <a:latin typeface="Arial" panose="020B0604020202020204" pitchFamily="34" charset="0"/>
              </a:rPr>
              <a:t>vlnr</a:t>
            </a:r>
            <a:r>
              <a:rPr lang="nl-NL" altLang="nl-NL" sz="1600" b="1" dirty="0">
                <a:solidFill>
                  <a:srgbClr val="000099"/>
                </a:solidFill>
                <a:latin typeface="Arial" panose="020B0604020202020204" pitchFamily="34" charset="0"/>
              </a:rPr>
              <a:t>:</a:t>
            </a:r>
            <a:endParaRPr lang="nl-NL" altLang="nl-NL" sz="1600" dirty="0">
              <a:solidFill>
                <a:srgbClr val="000099"/>
              </a:solidFill>
              <a:latin typeface="Arial" panose="020B0604020202020204" pitchFamily="34" charset="0"/>
            </a:endParaRPr>
          </a:p>
          <a:p>
            <a:r>
              <a:rPr lang="nl-NL" altLang="nl-NL" sz="1600" i="1" dirty="0">
                <a:solidFill>
                  <a:srgbClr val="000099"/>
                </a:solidFill>
                <a:latin typeface="Arial" panose="020B0604020202020204" pitchFamily="34" charset="0"/>
              </a:rPr>
              <a:t>• </a:t>
            </a:r>
            <a:r>
              <a:rPr lang="nl-NL" altLang="nl-NL" sz="1600" i="1" dirty="0">
                <a:solidFill>
                  <a:srgbClr val="FF0000"/>
                </a:solidFill>
                <a:latin typeface="Arial" panose="020B0604020202020204" pitchFamily="34" charset="0"/>
              </a:rPr>
              <a:t>Onvolledige open kubus</a:t>
            </a:r>
            <a:r>
              <a:rPr lang="nl-NL" altLang="nl-NL" sz="1600" dirty="0">
                <a:solidFill>
                  <a:srgbClr val="000099"/>
                </a:solidFill>
                <a:latin typeface="Arial" panose="020B0604020202020204" pitchFamily="34" charset="0"/>
              </a:rPr>
              <a:t>, Sol </a:t>
            </a:r>
            <a:r>
              <a:rPr lang="nl-NL" altLang="nl-NL" sz="1600" dirty="0" err="1">
                <a:solidFill>
                  <a:srgbClr val="000099"/>
                </a:solidFill>
                <a:latin typeface="Arial" panose="020B0604020202020204" pitchFamily="34" charset="0"/>
              </a:rPr>
              <a:t>Lewitt</a:t>
            </a:r>
            <a:r>
              <a:rPr lang="nl-NL" altLang="nl-NL" sz="1600" dirty="0">
                <a:solidFill>
                  <a:srgbClr val="000099"/>
                </a:solidFill>
                <a:latin typeface="Arial" panose="020B0604020202020204" pitchFamily="34" charset="0"/>
              </a:rPr>
              <a:t>.</a:t>
            </a:r>
          </a:p>
          <a:p>
            <a:r>
              <a:rPr lang="nl-NL" altLang="nl-NL" sz="1600" i="1" dirty="0">
                <a:solidFill>
                  <a:srgbClr val="000099"/>
                </a:solidFill>
                <a:latin typeface="Arial" panose="020B0604020202020204" pitchFamily="34" charset="0"/>
              </a:rPr>
              <a:t>• </a:t>
            </a:r>
            <a:r>
              <a:rPr lang="nl-NL" altLang="nl-NL" sz="1600" i="1" dirty="0">
                <a:solidFill>
                  <a:srgbClr val="008040"/>
                </a:solidFill>
                <a:latin typeface="Arial" panose="020B0604020202020204" pitchFamily="34" charset="0"/>
              </a:rPr>
              <a:t>Gehelmd hoofd</a:t>
            </a:r>
            <a:r>
              <a:rPr lang="nl-NL" altLang="nl-NL" sz="1600" dirty="0">
                <a:solidFill>
                  <a:srgbClr val="000099"/>
                </a:solidFill>
                <a:latin typeface="Arial" panose="020B0604020202020204" pitchFamily="34" charset="0"/>
              </a:rPr>
              <a:t>, Henry Moore.</a:t>
            </a:r>
          </a:p>
          <a:p>
            <a:r>
              <a:rPr lang="nl-NL" altLang="nl-NL" sz="1600" i="1" dirty="0">
                <a:solidFill>
                  <a:srgbClr val="000099"/>
                </a:solidFill>
                <a:latin typeface="Arial" panose="020B0604020202020204" pitchFamily="34" charset="0"/>
              </a:rPr>
              <a:t>• </a:t>
            </a:r>
            <a:r>
              <a:rPr lang="nl-NL" altLang="nl-NL" sz="1600" i="1" dirty="0">
                <a:solidFill>
                  <a:srgbClr val="008040"/>
                </a:solidFill>
                <a:latin typeface="Arial" panose="020B0604020202020204" pitchFamily="34" charset="0"/>
              </a:rPr>
              <a:t>Kop</a:t>
            </a:r>
            <a:r>
              <a:rPr lang="nl-NL" altLang="nl-NL" sz="1600" dirty="0">
                <a:solidFill>
                  <a:srgbClr val="000099"/>
                </a:solidFill>
                <a:latin typeface="Arial" panose="020B0604020202020204" pitchFamily="34" charset="0"/>
              </a:rPr>
              <a:t>, Karel Appel.</a:t>
            </a:r>
          </a:p>
          <a:p>
            <a:r>
              <a:rPr lang="nl-NL" altLang="nl-NL" sz="1600" i="1" dirty="0">
                <a:solidFill>
                  <a:srgbClr val="000099"/>
                </a:solidFill>
                <a:latin typeface="Arial" panose="020B0604020202020204" pitchFamily="34" charset="0"/>
              </a:rPr>
              <a:t>• </a:t>
            </a:r>
            <a:r>
              <a:rPr lang="nl-NL" altLang="nl-NL" sz="1600" i="1" dirty="0">
                <a:solidFill>
                  <a:srgbClr val="008040"/>
                </a:solidFill>
                <a:latin typeface="Arial" panose="020B0604020202020204" pitchFamily="34" charset="0"/>
              </a:rPr>
              <a:t>Lopende man</a:t>
            </a:r>
            <a:r>
              <a:rPr lang="nl-NL" altLang="nl-NL" sz="1600" dirty="0">
                <a:solidFill>
                  <a:srgbClr val="000099"/>
                </a:solidFill>
                <a:latin typeface="Arial" panose="020B0604020202020204" pitchFamily="34" charset="0"/>
              </a:rPr>
              <a:t>, Umberto </a:t>
            </a:r>
            <a:r>
              <a:rPr lang="nl-NL" altLang="nl-NL" sz="1600" dirty="0" err="1">
                <a:solidFill>
                  <a:srgbClr val="000099"/>
                </a:solidFill>
                <a:latin typeface="Arial" panose="020B0604020202020204" pitchFamily="34" charset="0"/>
              </a:rPr>
              <a:t>Boccioni</a:t>
            </a:r>
            <a:r>
              <a:rPr lang="nl-NL" altLang="nl-NL" sz="1600" dirty="0">
                <a:solidFill>
                  <a:srgbClr val="000099"/>
                </a:solidFill>
                <a:latin typeface="Arial" panose="020B0604020202020204" pitchFamily="34" charset="0"/>
              </a:rPr>
              <a:t>.</a:t>
            </a:r>
          </a:p>
          <a:p>
            <a:r>
              <a:rPr lang="nl-NL" altLang="nl-NL" sz="1600" b="1" dirty="0">
                <a:solidFill>
                  <a:srgbClr val="000099"/>
                </a:solidFill>
                <a:latin typeface="Arial" panose="020B0604020202020204" pitchFamily="34" charset="0"/>
              </a:rPr>
              <a:t>Onder, </a:t>
            </a:r>
            <a:r>
              <a:rPr lang="nl-NL" altLang="nl-NL" sz="1600" b="1" dirty="0" err="1">
                <a:solidFill>
                  <a:srgbClr val="000099"/>
                </a:solidFill>
                <a:latin typeface="Arial" panose="020B0604020202020204" pitchFamily="34" charset="0"/>
              </a:rPr>
              <a:t>vlnr</a:t>
            </a:r>
            <a:r>
              <a:rPr lang="nl-NL" altLang="nl-NL" sz="1600" b="1" dirty="0">
                <a:solidFill>
                  <a:srgbClr val="000099"/>
                </a:solidFill>
                <a:latin typeface="Arial" panose="020B0604020202020204" pitchFamily="34" charset="0"/>
              </a:rPr>
              <a:t>:</a:t>
            </a:r>
            <a:endParaRPr lang="nl-NL" altLang="nl-NL" sz="1600" dirty="0">
              <a:solidFill>
                <a:srgbClr val="000099"/>
              </a:solidFill>
              <a:latin typeface="Arial" panose="020B0604020202020204" pitchFamily="34" charset="0"/>
            </a:endParaRPr>
          </a:p>
          <a:p>
            <a:r>
              <a:rPr lang="nl-NL" altLang="nl-NL" sz="1600" i="1" dirty="0">
                <a:solidFill>
                  <a:srgbClr val="000099"/>
                </a:solidFill>
                <a:latin typeface="Arial" panose="020B0604020202020204" pitchFamily="34" charset="0"/>
              </a:rPr>
              <a:t>• </a:t>
            </a:r>
            <a:r>
              <a:rPr lang="nl-NL" altLang="nl-NL" sz="1600" i="1" dirty="0">
                <a:solidFill>
                  <a:srgbClr val="008040"/>
                </a:solidFill>
                <a:latin typeface="Arial" panose="020B0604020202020204" pitchFamily="34" charset="0"/>
              </a:rPr>
              <a:t>Liggend model</a:t>
            </a:r>
            <a:r>
              <a:rPr lang="nl-NL" altLang="nl-NL" sz="1600" dirty="0">
                <a:solidFill>
                  <a:srgbClr val="000099"/>
                </a:solidFill>
                <a:latin typeface="Arial" panose="020B0604020202020204" pitchFamily="34" charset="0"/>
              </a:rPr>
              <a:t>, Henk Visch.</a:t>
            </a:r>
          </a:p>
          <a:p>
            <a:r>
              <a:rPr lang="nl-NL" altLang="nl-NL" sz="1600" i="1" dirty="0">
                <a:solidFill>
                  <a:srgbClr val="000099"/>
                </a:solidFill>
                <a:latin typeface="Arial" panose="020B0604020202020204" pitchFamily="34" charset="0"/>
              </a:rPr>
              <a:t>• </a:t>
            </a:r>
            <a:r>
              <a:rPr lang="nl-NL" altLang="nl-NL" sz="1600" i="1" dirty="0">
                <a:solidFill>
                  <a:srgbClr val="FF0000"/>
                </a:solidFill>
                <a:latin typeface="Arial" panose="020B0604020202020204" pitchFamily="34" charset="0"/>
              </a:rPr>
              <a:t>Zonder titel</a:t>
            </a:r>
            <a:r>
              <a:rPr lang="nl-NL" altLang="nl-NL" sz="1600" dirty="0">
                <a:solidFill>
                  <a:srgbClr val="000099"/>
                </a:solidFill>
                <a:latin typeface="Arial" panose="020B0604020202020204" pitchFamily="34" charset="0"/>
              </a:rPr>
              <a:t>, Donald </a:t>
            </a:r>
            <a:r>
              <a:rPr lang="nl-NL" altLang="nl-NL" sz="1600" dirty="0" err="1">
                <a:solidFill>
                  <a:srgbClr val="000099"/>
                </a:solidFill>
                <a:latin typeface="Arial" panose="020B0604020202020204" pitchFamily="34" charset="0"/>
              </a:rPr>
              <a:t>Judd</a:t>
            </a:r>
            <a:r>
              <a:rPr lang="nl-NL" altLang="nl-NL" sz="1600" dirty="0">
                <a:solidFill>
                  <a:srgbClr val="000099"/>
                </a:solidFill>
                <a:latin typeface="Arial" panose="020B0604020202020204" pitchFamily="34" charset="0"/>
              </a:rPr>
              <a:t>.</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1480" y="1484784"/>
            <a:ext cx="3200400" cy="215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descr="Moore_Helmkop_g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35896" y="1502057"/>
            <a:ext cx="1697037"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64225" y="1190393"/>
            <a:ext cx="1696891" cy="2485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96150" y="868212"/>
            <a:ext cx="184785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descr="Visch_LiggendModel_1984_w"/>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64025" y="4304832"/>
            <a:ext cx="3200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Judd_ZonderTitel_alum_197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21198" y="3789040"/>
            <a:ext cx="1754188" cy="278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2650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8572560" cy="1071570"/>
          </a:xfrm>
        </p:spPr>
        <p:txBody>
          <a:bodyPr>
            <a:noAutofit/>
          </a:bodyPr>
          <a:lstStyle/>
          <a:p>
            <a:r>
              <a:rPr lang="nl-NL" dirty="0" err="1">
                <a:solidFill>
                  <a:schemeClr val="accent3">
                    <a:lumMod val="50000"/>
                  </a:schemeClr>
                </a:solidFill>
                <a:latin typeface="Arial" pitchFamily="34" charset="0"/>
                <a:cs typeface="Arial" pitchFamily="34" charset="0"/>
              </a:rPr>
              <a:t>Asymmetrische</a:t>
            </a:r>
            <a:r>
              <a:rPr lang="nl-NL" dirty="0" err="1">
                <a:solidFill>
                  <a:schemeClr val="tx1"/>
                </a:solidFill>
                <a:latin typeface="Arial" pitchFamily="34" charset="0"/>
                <a:cs typeface="Arial" pitchFamily="34" charset="0"/>
              </a:rPr>
              <a:t>compositie</a:t>
            </a:r>
            <a:endParaRPr lang="nl-NL" dirty="0">
              <a:solidFill>
                <a:schemeClr val="tx1"/>
              </a:solidFill>
              <a:latin typeface="Arial" pitchFamily="34" charset="0"/>
              <a:cs typeface="Arial" pitchFamily="34" charset="0"/>
            </a:endParaRPr>
          </a:p>
        </p:txBody>
      </p:sp>
      <p:pic>
        <p:nvPicPr>
          <p:cNvPr id="2050" name="Picture 2" descr="compositie / vormgeving | Kunstgeschiedenis.jouwweb.nl">
            <a:extLst>
              <a:ext uri="{FF2B5EF4-FFF2-40B4-BE49-F238E27FC236}">
                <a16:creationId xmlns:a16="http://schemas.microsoft.com/office/drawing/2014/main" id="{BAD54A40-FB6E-46C7-B02E-ABC09A71AC4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7664" y="1209507"/>
            <a:ext cx="6552727" cy="5291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9565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8572560" cy="1071570"/>
          </a:xfrm>
        </p:spPr>
        <p:txBody>
          <a:bodyPr>
            <a:noAutofit/>
          </a:bodyPr>
          <a:lstStyle/>
          <a:p>
            <a:r>
              <a:rPr lang="nl-NL" dirty="0" err="1">
                <a:solidFill>
                  <a:schemeClr val="accent3">
                    <a:lumMod val="50000"/>
                  </a:schemeClr>
                </a:solidFill>
                <a:latin typeface="Arial" pitchFamily="34" charset="0"/>
                <a:cs typeface="Arial" pitchFamily="34" charset="0"/>
              </a:rPr>
              <a:t>Horizontale</a:t>
            </a:r>
            <a:r>
              <a:rPr lang="nl-NL" dirty="0" err="1">
                <a:solidFill>
                  <a:schemeClr val="tx1"/>
                </a:solidFill>
                <a:latin typeface="Arial" pitchFamily="34" charset="0"/>
                <a:cs typeface="Arial" pitchFamily="34" charset="0"/>
              </a:rPr>
              <a:t>compositie</a:t>
            </a:r>
            <a:endParaRPr lang="nl-NL" dirty="0">
              <a:solidFill>
                <a:schemeClr val="tx1"/>
              </a:solidFill>
              <a:latin typeface="Arial" pitchFamily="34" charset="0"/>
              <a:cs typeface="Arial" pitchFamily="34" charset="0"/>
            </a:endParaRPr>
          </a:p>
        </p:txBody>
      </p:sp>
      <p:pic>
        <p:nvPicPr>
          <p:cNvPr id="51202" name="Picture 2" descr="http://www.sudsandsoda.com/notes/dumas_snowwhit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5720" y="1214422"/>
            <a:ext cx="8215370" cy="3820147"/>
          </a:xfrm>
          <a:prstGeom prst="rect">
            <a:avLst/>
          </a:prstGeom>
          <a:noFill/>
        </p:spPr>
      </p:pic>
      <p:sp>
        <p:nvSpPr>
          <p:cNvPr id="5" name="Tekstvak 4"/>
          <p:cNvSpPr txBox="1"/>
          <p:nvPr/>
        </p:nvSpPr>
        <p:spPr>
          <a:xfrm>
            <a:off x="285720" y="5214950"/>
            <a:ext cx="371477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Marlene</a:t>
            </a:r>
            <a:r>
              <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nl-NL" sz="14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Dumas</a:t>
            </a:r>
            <a:r>
              <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nl-NL" sz="14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Snowwhite</a:t>
            </a:r>
            <a:endPar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41675965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8572560" cy="1071570"/>
          </a:xfrm>
        </p:spPr>
        <p:txBody>
          <a:bodyPr>
            <a:noAutofit/>
          </a:bodyPr>
          <a:lstStyle/>
          <a:p>
            <a:r>
              <a:rPr lang="nl-NL" dirty="0" err="1">
                <a:solidFill>
                  <a:schemeClr val="accent3">
                    <a:lumMod val="50000"/>
                  </a:schemeClr>
                </a:solidFill>
                <a:latin typeface="Arial" pitchFamily="34" charset="0"/>
                <a:cs typeface="Arial" pitchFamily="34" charset="0"/>
              </a:rPr>
              <a:t>Verticale</a:t>
            </a:r>
            <a:r>
              <a:rPr lang="nl-NL" dirty="0" err="1">
                <a:solidFill>
                  <a:schemeClr val="tx1"/>
                </a:solidFill>
                <a:latin typeface="Arial" pitchFamily="34" charset="0"/>
                <a:cs typeface="Arial" pitchFamily="34" charset="0"/>
              </a:rPr>
              <a:t>compositie</a:t>
            </a:r>
            <a:endParaRPr lang="nl-NL" dirty="0">
              <a:solidFill>
                <a:schemeClr val="tx1"/>
              </a:solidFill>
              <a:latin typeface="Arial" pitchFamily="34" charset="0"/>
              <a:cs typeface="Arial" pitchFamily="34" charset="0"/>
            </a:endParaRPr>
          </a:p>
        </p:txBody>
      </p:sp>
      <p:pic>
        <p:nvPicPr>
          <p:cNvPr id="52226" name="Picture 2" descr="http://members.home.nl/kunstna1945/bijgevoegd%20foto%27s/Dumas%20Magdalena%201%20SMA.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86578" y="214290"/>
            <a:ext cx="2019302" cy="6268712"/>
          </a:xfrm>
          <a:prstGeom prst="rect">
            <a:avLst/>
          </a:prstGeom>
          <a:noFill/>
        </p:spPr>
      </p:pic>
      <p:sp>
        <p:nvSpPr>
          <p:cNvPr id="5" name="Tekstvak 4"/>
          <p:cNvSpPr txBox="1"/>
          <p:nvPr/>
        </p:nvSpPr>
        <p:spPr>
          <a:xfrm>
            <a:off x="3053422" y="6175225"/>
            <a:ext cx="3714776"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Marlene</a:t>
            </a:r>
            <a:r>
              <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 </a:t>
            </a:r>
            <a:r>
              <a:rPr kumimoji="0" lang="nl-NL" sz="1400" b="0" i="0" u="none" strike="noStrike" kern="0" cap="none" spc="0" normalizeH="0" baseline="0" noProof="0" dirty="0" err="1">
                <a:ln>
                  <a:noFill/>
                </a:ln>
                <a:solidFill>
                  <a:sysClr val="windowText" lastClr="000000"/>
                </a:solidFill>
                <a:effectLst/>
                <a:uLnTx/>
                <a:uFillTx/>
                <a:latin typeface="Arial" pitchFamily="34" charset="0"/>
                <a:cs typeface="Arial" pitchFamily="34" charset="0"/>
              </a:rPr>
              <a:t>Dumas</a:t>
            </a:r>
            <a:endPar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2" name="Afbeelding 1">
            <a:extLst>
              <a:ext uri="{FF2B5EF4-FFF2-40B4-BE49-F238E27FC236}">
                <a16:creationId xmlns:a16="http://schemas.microsoft.com/office/drawing/2014/main" id="{DE143018-67FB-45EB-9EC1-F6C3E10C64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720" y="1268760"/>
            <a:ext cx="5116488" cy="3841254"/>
          </a:xfrm>
          <a:prstGeom prst="rect">
            <a:avLst/>
          </a:prstGeom>
        </p:spPr>
      </p:pic>
      <p:sp>
        <p:nvSpPr>
          <p:cNvPr id="7" name="Tekstvak 6">
            <a:extLst>
              <a:ext uri="{FF2B5EF4-FFF2-40B4-BE49-F238E27FC236}">
                <a16:creationId xmlns:a16="http://schemas.microsoft.com/office/drawing/2014/main" id="{C1439594-98CC-430C-BA8C-B21DDADC968A}"/>
              </a:ext>
            </a:extLst>
          </p:cNvPr>
          <p:cNvSpPr txBox="1"/>
          <p:nvPr/>
        </p:nvSpPr>
        <p:spPr>
          <a:xfrm>
            <a:off x="233320" y="5121395"/>
            <a:ext cx="4572000" cy="307777"/>
          </a:xfrm>
          <a:prstGeom prst="rect">
            <a:avLst/>
          </a:prstGeom>
          <a:noFill/>
        </p:spPr>
        <p:txBody>
          <a:bodyPr wrap="square">
            <a:spAutoFit/>
          </a:bodyPr>
          <a:lstStyle/>
          <a:p>
            <a:r>
              <a:rPr lang="nl-NL" sz="1400" dirty="0">
                <a:latin typeface="Arial" panose="020B0604020202020204" pitchFamily="34" charset="0"/>
                <a:cs typeface="Arial" panose="020B0604020202020204" pitchFamily="34" charset="0"/>
              </a:rPr>
              <a:t>Henk </a:t>
            </a:r>
            <a:r>
              <a:rPr lang="nl-NL" sz="1400" dirty="0" err="1">
                <a:latin typeface="Arial" panose="020B0604020202020204" pitchFamily="34" charset="0"/>
                <a:cs typeface="Arial" panose="020B0604020202020204" pitchFamily="34" charset="0"/>
              </a:rPr>
              <a:t>Zweerus</a:t>
            </a:r>
            <a:r>
              <a:rPr lang="nl-NL" sz="1400" dirty="0">
                <a:latin typeface="Arial" panose="020B0604020202020204" pitchFamily="34" charset="0"/>
                <a:cs typeface="Arial" panose="020B0604020202020204" pitchFamily="34" charset="0"/>
              </a:rPr>
              <a:t>, 1960</a:t>
            </a:r>
          </a:p>
        </p:txBody>
      </p:sp>
    </p:spTree>
    <p:extLst>
      <p:ext uri="{BB962C8B-B14F-4D97-AF65-F5344CB8AC3E}">
        <p14:creationId xmlns:p14="http://schemas.microsoft.com/office/powerpoint/2010/main" val="37423620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a:xfrm>
            <a:off x="285720" y="357166"/>
            <a:ext cx="8572560" cy="1071570"/>
          </a:xfrm>
        </p:spPr>
        <p:txBody>
          <a:bodyPr>
            <a:noAutofit/>
          </a:bodyPr>
          <a:lstStyle/>
          <a:p>
            <a:r>
              <a:rPr lang="nl-NL" dirty="0">
                <a:solidFill>
                  <a:schemeClr val="accent3">
                    <a:lumMod val="50000"/>
                  </a:schemeClr>
                </a:solidFill>
                <a:latin typeface="Arial" pitchFamily="34" charset="0"/>
                <a:cs typeface="Arial" pitchFamily="34" charset="0"/>
              </a:rPr>
              <a:t>Overall</a:t>
            </a:r>
            <a:r>
              <a:rPr lang="nl-NL" dirty="0">
                <a:solidFill>
                  <a:schemeClr val="tx1"/>
                </a:solidFill>
                <a:latin typeface="Arial" pitchFamily="34" charset="0"/>
                <a:cs typeface="Arial" pitchFamily="34" charset="0"/>
              </a:rPr>
              <a:t>compositie</a:t>
            </a:r>
          </a:p>
        </p:txBody>
      </p:sp>
      <p:pic>
        <p:nvPicPr>
          <p:cNvPr id="50178" name="Picture 2" descr="http://lh3.ggpht.com/_NTNtWNuVTuE/RlIPbTUvV9I/AAAAAAAABYI/Bvd_iFRIRak/pict025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0100" y="1000108"/>
            <a:ext cx="7172325" cy="5381625"/>
          </a:xfrm>
          <a:prstGeom prst="rect">
            <a:avLst/>
          </a:prstGeom>
          <a:noFill/>
        </p:spPr>
      </p:pic>
      <p:sp>
        <p:nvSpPr>
          <p:cNvPr id="5" name="Tekstvak 4"/>
          <p:cNvSpPr txBox="1"/>
          <p:nvPr/>
        </p:nvSpPr>
        <p:spPr>
          <a:xfrm>
            <a:off x="4572000" y="6407371"/>
            <a:ext cx="3714776" cy="307777"/>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Keith Haring</a:t>
            </a:r>
          </a:p>
        </p:txBody>
      </p:sp>
    </p:spTree>
    <p:extLst>
      <p:ext uri="{BB962C8B-B14F-4D97-AF65-F5344CB8AC3E}">
        <p14:creationId xmlns:p14="http://schemas.microsoft.com/office/powerpoint/2010/main" val="40789676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14348" y="785794"/>
            <a:ext cx="7772400" cy="1470025"/>
          </a:xfrm>
        </p:spPr>
        <p:txBody>
          <a:bodyPr>
            <a:normAutofit/>
          </a:bodyPr>
          <a:lstStyle/>
          <a:p>
            <a:r>
              <a:rPr lang="nl-NL" sz="4800" dirty="0">
                <a:solidFill>
                  <a:srgbClr val="FF0000"/>
                </a:solidFill>
                <a:latin typeface="Arial Black" pitchFamily="34" charset="0"/>
              </a:rPr>
              <a:t>Beeldaspecten:</a:t>
            </a:r>
          </a:p>
        </p:txBody>
      </p:sp>
      <p:sp>
        <p:nvSpPr>
          <p:cNvPr id="3" name="Ondertitel 2"/>
          <p:cNvSpPr>
            <a:spLocks noGrp="1"/>
          </p:cNvSpPr>
          <p:nvPr>
            <p:ph type="subTitle" idx="1"/>
          </p:nvPr>
        </p:nvSpPr>
        <p:spPr>
          <a:xfrm>
            <a:off x="357158" y="2564904"/>
            <a:ext cx="8429684" cy="3073896"/>
          </a:xfrm>
        </p:spPr>
        <p:txBody>
          <a:bodyPr>
            <a:noAutofit/>
          </a:bodyPr>
          <a:lstStyle/>
          <a:p>
            <a:r>
              <a:rPr lang="nl-NL" dirty="0">
                <a:solidFill>
                  <a:srgbClr val="FF0000"/>
                </a:solidFill>
                <a:latin typeface="Arial" pitchFamily="34" charset="0"/>
                <a:cs typeface="Arial" pitchFamily="34" charset="0"/>
              </a:rPr>
              <a:t>Ruimte (diepte)</a:t>
            </a:r>
          </a:p>
          <a:p>
            <a:br>
              <a:rPr lang="nl-NL" dirty="0">
                <a:solidFill>
                  <a:schemeClr val="tx1"/>
                </a:solidFill>
                <a:latin typeface="Arial" pitchFamily="34" charset="0"/>
                <a:cs typeface="Arial" pitchFamily="34" charset="0"/>
              </a:rPr>
            </a:br>
            <a:endParaRPr lang="nl-NL" dirty="0">
              <a:solidFill>
                <a:schemeClr val="tx1">
                  <a:lumMod val="90000"/>
                </a:schemeClr>
              </a:solidFill>
              <a:latin typeface="Arial" pitchFamily="34" charset="0"/>
              <a:cs typeface="Arial" pitchFamily="34" charset="0"/>
            </a:endParaRPr>
          </a:p>
        </p:txBody>
      </p:sp>
    </p:spTree>
    <p:extLst>
      <p:ext uri="{BB962C8B-B14F-4D97-AF65-F5344CB8AC3E}">
        <p14:creationId xmlns:p14="http://schemas.microsoft.com/office/powerpoint/2010/main" val="38848082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Ruimte: </a:t>
            </a:r>
            <a:r>
              <a:rPr lang="nl-NL" dirty="0">
                <a:solidFill>
                  <a:schemeClr val="tx2">
                    <a:lumMod val="10000"/>
                  </a:schemeClr>
                </a:solidFill>
              </a:rPr>
              <a:t>3-</a:t>
            </a:r>
            <a:r>
              <a:rPr lang="nl-NL" dirty="0"/>
              <a:t>dimensionaal</a:t>
            </a:r>
          </a:p>
        </p:txBody>
      </p:sp>
      <p:pic>
        <p:nvPicPr>
          <p:cNvPr id="7171" name="Picture 3"/>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tretch>
            <a:fillRect/>
          </a:stretch>
        </p:blipFill>
        <p:spPr bwMode="auto">
          <a:xfrm>
            <a:off x="4572000" y="1268760"/>
            <a:ext cx="3816424" cy="5068211"/>
          </a:xfrm>
          <a:prstGeom prst="rect">
            <a:avLst/>
          </a:prstGeom>
          <a:noFill/>
          <a:ln w="9525">
            <a:noFill/>
            <a:miter lim="800000"/>
            <a:headEnd/>
            <a:tailEnd/>
          </a:ln>
        </p:spPr>
      </p:pic>
      <p:sp>
        <p:nvSpPr>
          <p:cNvPr id="4" name="Tekstvak 3"/>
          <p:cNvSpPr txBox="1"/>
          <p:nvPr/>
        </p:nvSpPr>
        <p:spPr>
          <a:xfrm>
            <a:off x="1907704" y="5813751"/>
            <a:ext cx="2564928" cy="523220"/>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Ruimte innemend, je kan er omheen lopen.</a:t>
            </a:r>
          </a:p>
        </p:txBody>
      </p:sp>
    </p:spTree>
    <p:extLst>
      <p:ext uri="{BB962C8B-B14F-4D97-AF65-F5344CB8AC3E}">
        <p14:creationId xmlns:p14="http://schemas.microsoft.com/office/powerpoint/2010/main" val="23239498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Ruimte: </a:t>
            </a:r>
            <a:r>
              <a:rPr lang="nl-NL" dirty="0">
                <a:solidFill>
                  <a:schemeClr val="tx2">
                    <a:lumMod val="10000"/>
                  </a:schemeClr>
                </a:solidFill>
              </a:rPr>
              <a:t>2-</a:t>
            </a:r>
            <a:r>
              <a:rPr lang="nl-NL" dirty="0"/>
              <a:t>dimensionaal</a:t>
            </a:r>
          </a:p>
        </p:txBody>
      </p:sp>
      <p:pic>
        <p:nvPicPr>
          <p:cNvPr id="819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4427984" y="1628800"/>
            <a:ext cx="3592034" cy="4525963"/>
          </a:xfrm>
          <a:prstGeom prst="rect">
            <a:avLst/>
          </a:prstGeom>
          <a:noFill/>
          <a:ln w="9525">
            <a:noFill/>
            <a:miter lim="800000"/>
            <a:headEnd/>
            <a:tailEnd/>
          </a:ln>
        </p:spPr>
      </p:pic>
      <p:sp>
        <p:nvSpPr>
          <p:cNvPr id="4" name="Tekstvak 3"/>
          <p:cNvSpPr txBox="1"/>
          <p:nvPr/>
        </p:nvSpPr>
        <p:spPr>
          <a:xfrm>
            <a:off x="1791048" y="5631543"/>
            <a:ext cx="2636936" cy="523220"/>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sysClr val="windowText" lastClr="000000"/>
                </a:solidFill>
                <a:effectLst/>
                <a:uLnTx/>
                <a:uFillTx/>
                <a:latin typeface="Arial" pitchFamily="34" charset="0"/>
                <a:cs typeface="Arial" pitchFamily="34" charset="0"/>
              </a:rPr>
              <a:t>Een plat doek of fotografisch materiaal.</a:t>
            </a:r>
          </a:p>
        </p:txBody>
      </p:sp>
    </p:spTree>
    <p:extLst>
      <p:ext uri="{BB962C8B-B14F-4D97-AF65-F5344CB8AC3E}">
        <p14:creationId xmlns:p14="http://schemas.microsoft.com/office/powerpoint/2010/main" val="1212391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684213" y="260350"/>
            <a:ext cx="7772400" cy="803275"/>
          </a:xfrm>
        </p:spPr>
        <p:txBody>
          <a:bodyPr/>
          <a:lstStyle/>
          <a:p>
            <a:r>
              <a:rPr lang="nl-NL" altLang="nl-NL" b="1" dirty="0">
                <a:latin typeface="Arial" panose="020B0604020202020204" pitchFamily="34" charset="0"/>
              </a:rPr>
              <a:t>r u i m t e u i t b e e l d i n g</a:t>
            </a:r>
          </a:p>
        </p:txBody>
      </p:sp>
      <p:pic>
        <p:nvPicPr>
          <p:cNvPr id="219139" name="Picture 3" descr="drawing_hands"/>
          <p:cNvPicPr>
            <a:picLocks noChangeAspect="1" noChangeArrowheads="1"/>
          </p:cNvPicPr>
          <p:nvPr/>
        </p:nvPicPr>
        <p:blipFill>
          <a:blip r:embed="rId3">
            <a:lum bright="-24000" contrast="12000"/>
            <a:extLst>
              <a:ext uri="{28A0092B-C50C-407E-A947-70E740481C1C}">
                <a14:useLocalDpi xmlns:a14="http://schemas.microsoft.com/office/drawing/2010/main"/>
              </a:ext>
            </a:extLst>
          </a:blip>
          <a:srcRect/>
          <a:stretch>
            <a:fillRect/>
          </a:stretch>
        </p:blipFill>
        <p:spPr bwMode="auto">
          <a:xfrm>
            <a:off x="1042988" y="1268413"/>
            <a:ext cx="5545137" cy="4706937"/>
          </a:xfrm>
          <a:prstGeom prst="rect">
            <a:avLst/>
          </a:prstGeom>
          <a:noFill/>
          <a:extLst>
            <a:ext uri="{909E8E84-426E-40DD-AFC4-6F175D3DCCD1}">
              <a14:hiddenFill xmlns:a14="http://schemas.microsoft.com/office/drawing/2010/main">
                <a:solidFill>
                  <a:srgbClr val="FFFFFF"/>
                </a:solidFill>
              </a14:hiddenFill>
            </a:ext>
          </a:extLst>
        </p:spPr>
      </p:pic>
      <p:sp>
        <p:nvSpPr>
          <p:cNvPr id="219141" name="Rectangle 5"/>
          <p:cNvSpPr>
            <a:spLocks noChangeArrowheads="1"/>
          </p:cNvSpPr>
          <p:nvPr/>
        </p:nvSpPr>
        <p:spPr bwMode="auto">
          <a:xfrm>
            <a:off x="6872077" y="1268413"/>
            <a:ext cx="1487908" cy="40011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altLang="nl-NL" sz="2000" b="1" kern="0" dirty="0"/>
              <a:t>O</a:t>
            </a:r>
            <a:r>
              <a:rPr kumimoji="0" lang="nl-NL" altLang="nl-NL" sz="2000" b="1" i="0" u="none" strike="noStrike" kern="0" cap="none" spc="0" normalizeH="0" baseline="0" noProof="0" dirty="0">
                <a:ln>
                  <a:noFill/>
                </a:ln>
                <a:effectLst/>
                <a:uLnTx/>
                <a:uFillTx/>
              </a:rPr>
              <a:t>verlapping</a:t>
            </a:r>
          </a:p>
        </p:txBody>
      </p:sp>
      <p:sp>
        <p:nvSpPr>
          <p:cNvPr id="219143" name="Rectangle 7"/>
          <p:cNvSpPr>
            <a:spLocks noChangeArrowheads="1"/>
          </p:cNvSpPr>
          <p:nvPr/>
        </p:nvSpPr>
        <p:spPr bwMode="auto">
          <a:xfrm>
            <a:off x="6944415" y="1773238"/>
            <a:ext cx="1301959" cy="40011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altLang="nl-NL" sz="2000" b="1" kern="0" dirty="0"/>
              <a:t>P</a:t>
            </a:r>
            <a:r>
              <a:rPr kumimoji="0" lang="nl-NL" altLang="nl-NL" sz="2000" b="1" i="0" u="none" strike="noStrike" kern="0" cap="none" spc="0" normalizeH="0" baseline="0" noProof="0" dirty="0">
                <a:ln>
                  <a:noFill/>
                </a:ln>
                <a:effectLst/>
                <a:uLnTx/>
                <a:uFillTx/>
              </a:rPr>
              <a:t>lasticiteit</a:t>
            </a:r>
          </a:p>
        </p:txBody>
      </p:sp>
      <p:sp>
        <p:nvSpPr>
          <p:cNvPr id="219145" name="Rectangle 9"/>
          <p:cNvSpPr>
            <a:spLocks noChangeArrowheads="1"/>
          </p:cNvSpPr>
          <p:nvPr/>
        </p:nvSpPr>
        <p:spPr bwMode="auto">
          <a:xfrm>
            <a:off x="6827838" y="3573463"/>
            <a:ext cx="2316162" cy="2246769"/>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fr-FR" altLang="nl-NL" sz="2000" b="1" kern="0" dirty="0" err="1"/>
              <a:t>Gezichtsbedrog</a:t>
            </a:r>
            <a:endParaRPr lang="fr-FR" altLang="nl-NL" sz="2000" b="1" kern="0" dirty="0"/>
          </a:p>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nl-NL"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fr-FR" altLang="nl-NL" sz="2000" b="1" kern="0" dirty="0" err="1"/>
              <a:t>Perpectief</a:t>
            </a:r>
            <a:endParaRPr lang="fr-FR" altLang="nl-NL" sz="2000" b="1" kern="0" dirty="0"/>
          </a:p>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nl-NL"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fr-FR" altLang="nl-NL" sz="2000" b="1" kern="0" dirty="0" err="1"/>
              <a:t>Groot-Kleinwerking</a:t>
            </a:r>
            <a:endParaRPr lang="fr-FR" altLang="nl-NL" sz="2000" b="1" kern="0" dirty="0"/>
          </a:p>
          <a:p>
            <a:pPr marL="0" marR="0" lvl="0" indent="0" defTabSz="914400" eaLnBrk="1" fontAlgn="auto" latinLnBrk="0" hangingPunct="1">
              <a:lnSpc>
                <a:spcPct val="100000"/>
              </a:lnSpc>
              <a:spcBef>
                <a:spcPts val="0"/>
              </a:spcBef>
              <a:spcAft>
                <a:spcPts val="0"/>
              </a:spcAft>
              <a:buClrTx/>
              <a:buSzTx/>
              <a:buFontTx/>
              <a:buNone/>
              <a:tabLst/>
              <a:defRPr/>
            </a:pPr>
            <a:endParaRPr kumimoji="0" lang="fr-FR" altLang="nl-NL" sz="2000" b="1"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fr-FR" altLang="nl-NL" sz="2000" b="1" kern="0" dirty="0" err="1"/>
              <a:t>Standpunt</a:t>
            </a:r>
            <a:endParaRPr kumimoji="0" lang="fr-FR" altLang="nl-NL" sz="2000" b="1" i="0" u="none" strike="noStrike" kern="0" cap="none" spc="0" normalizeH="0" baseline="0" noProof="0" dirty="0">
              <a:ln>
                <a:noFill/>
              </a:ln>
              <a:effectLst/>
              <a:uLnTx/>
              <a:uFillTx/>
            </a:endParaRPr>
          </a:p>
        </p:txBody>
      </p:sp>
      <p:sp>
        <p:nvSpPr>
          <p:cNvPr id="219147" name="Rectangle 11"/>
          <p:cNvSpPr>
            <a:spLocks noChangeArrowheads="1"/>
          </p:cNvSpPr>
          <p:nvPr/>
        </p:nvSpPr>
        <p:spPr bwMode="auto">
          <a:xfrm>
            <a:off x="6929239" y="2997200"/>
            <a:ext cx="1321196" cy="40011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altLang="nl-NL" sz="2000" b="1" kern="0" dirty="0" err="1"/>
              <a:t>V</a:t>
            </a:r>
            <a:r>
              <a:rPr kumimoji="0" lang="fr-FR" altLang="nl-NL" sz="2000" b="1" i="0" u="none" strike="noStrike" kern="0" cap="none" spc="0" normalizeH="0" baseline="0" noProof="0" dirty="0" err="1">
                <a:ln>
                  <a:noFill/>
                </a:ln>
                <a:effectLst/>
                <a:uLnTx/>
                <a:uFillTx/>
              </a:rPr>
              <a:t>erkorting</a:t>
            </a:r>
            <a:endParaRPr kumimoji="0" lang="nl-NL" altLang="nl-NL" sz="2000" b="1" i="0" u="none" strike="noStrike" kern="0" cap="none" spc="0" normalizeH="0" baseline="0" noProof="0" dirty="0">
              <a:ln>
                <a:noFill/>
              </a:ln>
              <a:effectLst/>
              <a:uLnTx/>
              <a:uFillTx/>
            </a:endParaRPr>
          </a:p>
        </p:txBody>
      </p:sp>
      <p:sp>
        <p:nvSpPr>
          <p:cNvPr id="219148" name="Rectangle 12"/>
          <p:cNvSpPr>
            <a:spLocks noChangeArrowheads="1"/>
          </p:cNvSpPr>
          <p:nvPr/>
        </p:nvSpPr>
        <p:spPr bwMode="auto">
          <a:xfrm>
            <a:off x="6655337" y="2349500"/>
            <a:ext cx="1826141" cy="40011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r-FR" altLang="nl-NL" sz="2000" b="1" kern="0" dirty="0" err="1"/>
              <a:t>B</a:t>
            </a:r>
            <a:r>
              <a:rPr kumimoji="0" lang="fr-FR" altLang="nl-NL" sz="2000" b="1" i="0" u="none" strike="noStrike" kern="0" cap="none" spc="0" normalizeH="0" baseline="0" noProof="0" dirty="0" err="1">
                <a:ln>
                  <a:noFill/>
                </a:ln>
                <a:effectLst/>
                <a:uLnTx/>
                <a:uFillTx/>
              </a:rPr>
              <a:t>eeldafsnijding</a:t>
            </a:r>
            <a:endParaRPr kumimoji="0" lang="nl-NL" altLang="nl-NL" sz="2000" b="1" i="0" u="none" strike="noStrike" kern="0" cap="none" spc="0" normalizeH="0" baseline="0" noProof="0" dirty="0">
              <a:ln>
                <a:noFill/>
              </a:ln>
              <a:effectLst/>
              <a:uLnTx/>
              <a:uFillTx/>
            </a:endParaRPr>
          </a:p>
        </p:txBody>
      </p:sp>
      <p:sp>
        <p:nvSpPr>
          <p:cNvPr id="219149" name="Line 13"/>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219150" name="Text Box 14"/>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Tree>
    <p:extLst>
      <p:ext uri="{BB962C8B-B14F-4D97-AF65-F5344CB8AC3E}">
        <p14:creationId xmlns:p14="http://schemas.microsoft.com/office/powerpoint/2010/main" val="953485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1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91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91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914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9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1" grpId="0"/>
      <p:bldP spid="219143" grpId="0"/>
      <p:bldP spid="219145" grpId="0"/>
      <p:bldP spid="219147" grpId="0"/>
      <p:bldP spid="21914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3"/>
          <p:cNvSpPr>
            <a:spLocks noGrp="1" noChangeArrowheads="1"/>
          </p:cNvSpPr>
          <p:nvPr>
            <p:ph idx="1"/>
          </p:nvPr>
        </p:nvSpPr>
        <p:spPr>
          <a:xfrm>
            <a:off x="971550" y="404813"/>
            <a:ext cx="7956550" cy="6048375"/>
          </a:xfrm>
        </p:spPr>
        <p:txBody>
          <a:bodyPr/>
          <a:lstStyle/>
          <a:p>
            <a:pPr>
              <a:buFontTx/>
              <a:buNone/>
            </a:pPr>
            <a:r>
              <a:rPr lang="nl-NL" altLang="nl-NL" sz="2000" dirty="0">
                <a:latin typeface="Arial" panose="020B0604020202020204" pitchFamily="34" charset="0"/>
              </a:rPr>
              <a:t>tweedimensionaal</a:t>
            </a:r>
          </a:p>
          <a:p>
            <a:pPr>
              <a:buFontTx/>
              <a:buNone/>
            </a:pPr>
            <a:endParaRPr lang="nl-NL" altLang="nl-NL" sz="2000" dirty="0">
              <a:solidFill>
                <a:srgbClr val="FFB953"/>
              </a:solidFill>
              <a:latin typeface="Arial" panose="020B0604020202020204" pitchFamily="34" charset="0"/>
            </a:endParaRPr>
          </a:p>
          <a:p>
            <a:r>
              <a:rPr lang="nl-NL" altLang="nl-NL" sz="1800" dirty="0">
                <a:solidFill>
                  <a:srgbClr val="FFB953"/>
                </a:solidFill>
                <a:latin typeface="Arial" panose="020B0604020202020204" pitchFamily="34" charset="0"/>
              </a:rPr>
              <a:t>iets kan vooraan groot afgebeeld zijn, op de achtergrond klein</a:t>
            </a:r>
          </a:p>
          <a:p>
            <a:r>
              <a:rPr lang="nl-NL" altLang="nl-NL" sz="1800" dirty="0">
                <a:solidFill>
                  <a:srgbClr val="FFB953"/>
                </a:solidFill>
                <a:latin typeface="Arial" panose="020B0604020202020204" pitchFamily="34" charset="0"/>
              </a:rPr>
              <a:t>overlapping</a:t>
            </a:r>
          </a:p>
          <a:p>
            <a:r>
              <a:rPr lang="nl-NL" altLang="nl-NL" sz="1800" dirty="0">
                <a:solidFill>
                  <a:srgbClr val="FFB953"/>
                </a:solidFill>
                <a:latin typeface="Arial" panose="020B0604020202020204" pitchFamily="34" charset="0"/>
              </a:rPr>
              <a:t>afsnijding</a:t>
            </a:r>
          </a:p>
          <a:p>
            <a:r>
              <a:rPr lang="fr-FR" altLang="nl-NL" sz="1800" dirty="0" err="1">
                <a:solidFill>
                  <a:srgbClr val="FFB953"/>
                </a:solidFill>
                <a:latin typeface="Arial" panose="020B0604020202020204" pitchFamily="34" charset="0"/>
              </a:rPr>
              <a:t>verkorting</a:t>
            </a:r>
            <a:r>
              <a:rPr lang="nl-NL" altLang="nl-NL" sz="1800" dirty="0">
                <a:solidFill>
                  <a:srgbClr val="FFB953"/>
                </a:solidFill>
                <a:latin typeface="Arial" panose="020B0604020202020204" pitchFamily="34" charset="0"/>
              </a:rPr>
              <a:t> </a:t>
            </a:r>
          </a:p>
          <a:p>
            <a:r>
              <a:rPr lang="nl-NL" altLang="nl-NL" sz="1800" dirty="0">
                <a:solidFill>
                  <a:srgbClr val="FFB953"/>
                </a:solidFill>
                <a:latin typeface="Arial" panose="020B0604020202020204" pitchFamily="34" charset="0"/>
              </a:rPr>
              <a:t>voorgrond / middenplan / achtergrond  </a:t>
            </a:r>
          </a:p>
          <a:p>
            <a:pPr>
              <a:buFontTx/>
              <a:buNone/>
            </a:pPr>
            <a:endParaRPr lang="nl-NL" altLang="nl-NL" sz="1800" dirty="0">
              <a:solidFill>
                <a:srgbClr val="FFB953"/>
              </a:solidFill>
              <a:latin typeface="Arial" panose="020B0604020202020204" pitchFamily="34" charset="0"/>
            </a:endParaRPr>
          </a:p>
          <a:p>
            <a:r>
              <a:rPr lang="nl-NL" altLang="nl-NL" sz="1800" dirty="0">
                <a:solidFill>
                  <a:srgbClr val="FFB953"/>
                </a:solidFill>
                <a:latin typeface="Arial" panose="020B0604020202020204" pitchFamily="34" charset="0"/>
              </a:rPr>
              <a:t>ooghoogte / horizon </a:t>
            </a:r>
          </a:p>
          <a:p>
            <a:r>
              <a:rPr lang="nl-NL" altLang="nl-NL" sz="1800" dirty="0">
                <a:solidFill>
                  <a:srgbClr val="FFB953"/>
                </a:solidFill>
                <a:latin typeface="Arial" panose="020B0604020202020204" pitchFamily="34" charset="0"/>
              </a:rPr>
              <a:t>standpunt toeschouwer </a:t>
            </a:r>
          </a:p>
          <a:p>
            <a:r>
              <a:rPr lang="nl-NL" altLang="nl-NL" sz="1800" dirty="0">
                <a:solidFill>
                  <a:srgbClr val="FFB953"/>
                </a:solidFill>
                <a:latin typeface="Arial" panose="020B0604020202020204" pitchFamily="34" charset="0"/>
              </a:rPr>
              <a:t>kikvorsperspectief / vogelvluchtperspectief / ‘normaal’</a:t>
            </a:r>
          </a:p>
          <a:p>
            <a:pPr>
              <a:buFontTx/>
              <a:buNone/>
            </a:pPr>
            <a:endParaRPr lang="nl-NL" altLang="nl-NL" sz="1800" dirty="0">
              <a:solidFill>
                <a:srgbClr val="FFB953"/>
              </a:solidFill>
              <a:latin typeface="Arial" panose="020B0604020202020204" pitchFamily="34" charset="0"/>
            </a:endParaRPr>
          </a:p>
          <a:p>
            <a:r>
              <a:rPr lang="nl-NL" altLang="nl-NL" sz="1800" dirty="0">
                <a:solidFill>
                  <a:srgbClr val="FFB953"/>
                </a:solidFill>
                <a:latin typeface="Arial" panose="020B0604020202020204" pitchFamily="34" charset="0"/>
              </a:rPr>
              <a:t>atmosferisch perspectief (hoe verder weg hoe vager afgebeeld) </a:t>
            </a:r>
          </a:p>
          <a:p>
            <a:r>
              <a:rPr lang="nl-NL" altLang="nl-NL" sz="1800" dirty="0">
                <a:solidFill>
                  <a:srgbClr val="FFB953"/>
                </a:solidFill>
                <a:latin typeface="Arial" panose="020B0604020202020204" pitchFamily="34" charset="0"/>
              </a:rPr>
              <a:t>kleurperspectief (hoe verder weg hoe blauwer; want warme kleuren komen naar voren, koele kleuren wijken terug)</a:t>
            </a:r>
            <a:r>
              <a:rPr lang="nl-NL" altLang="nl-NL" sz="2000" dirty="0">
                <a:solidFill>
                  <a:srgbClr val="DDDDDD"/>
                </a:solidFill>
                <a:latin typeface="Arial" panose="020B0604020202020204" pitchFamily="34" charset="0"/>
              </a:rPr>
              <a:t> </a:t>
            </a:r>
          </a:p>
        </p:txBody>
      </p:sp>
      <p:sp>
        <p:nvSpPr>
          <p:cNvPr id="217092" name="Line 4"/>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217094" name="Text Box 6"/>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pic>
        <p:nvPicPr>
          <p:cNvPr id="217095" name="Picture 7" descr="kleurtntr182a"/>
          <p:cNvPicPr>
            <a:picLocks noChangeAspect="1" noChangeArrowheads="1"/>
          </p:cNvPicPr>
          <p:nvPr/>
        </p:nvPicPr>
        <p:blipFill>
          <a:blip r:embed="rId3" cstate="email">
            <a:extLst>
              <a:ext uri="{28A0092B-C50C-407E-A947-70E740481C1C}">
                <a14:useLocalDpi xmlns:a14="http://schemas.microsoft.com/office/drawing/2010/main"/>
              </a:ext>
            </a:extLst>
          </a:blip>
          <a:srcRect t="624"/>
          <a:stretch>
            <a:fillRect/>
          </a:stretch>
        </p:blipFill>
        <p:spPr bwMode="auto">
          <a:xfrm>
            <a:off x="971550" y="1125538"/>
            <a:ext cx="7848600" cy="46355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217096" name="Rectangle 8"/>
          <p:cNvSpPr>
            <a:spLocks noChangeArrowheads="1"/>
          </p:cNvSpPr>
          <p:nvPr/>
        </p:nvSpPr>
        <p:spPr bwMode="auto">
          <a:xfrm>
            <a:off x="8748713" y="981075"/>
            <a:ext cx="395287" cy="4968875"/>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38563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7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Line 2"/>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45795" name="Text Box 3"/>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45796" name="Rectangle 4"/>
          <p:cNvSpPr>
            <a:spLocks noGrp="1" noChangeArrowheads="1"/>
          </p:cNvSpPr>
          <p:nvPr>
            <p:ph type="title"/>
          </p:nvPr>
        </p:nvSpPr>
        <p:spPr>
          <a:xfrm>
            <a:off x="971550" y="333375"/>
            <a:ext cx="2016125" cy="515938"/>
          </a:xfrm>
          <a:noFill/>
          <a:ln/>
        </p:spPr>
        <p:txBody>
          <a:bodyPr/>
          <a:lstStyle/>
          <a:p>
            <a:pPr algn="l"/>
            <a:r>
              <a:rPr lang="nl-NL" altLang="nl-NL" sz="2400" dirty="0">
                <a:latin typeface="Arial" panose="020B0604020202020204" pitchFamily="34" charset="0"/>
              </a:rPr>
              <a:t>groot – klein   </a:t>
            </a:r>
          </a:p>
        </p:txBody>
      </p:sp>
      <p:pic>
        <p:nvPicPr>
          <p:cNvPr id="545797" name="Picture 5" descr="overlapping, afsnijding en maatverschi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9675" y="1090613"/>
            <a:ext cx="6723063" cy="4676775"/>
          </a:xfrm>
          <a:prstGeom prst="rect">
            <a:avLst/>
          </a:prstGeom>
          <a:noFill/>
          <a:extLst>
            <a:ext uri="{909E8E84-426E-40DD-AFC4-6F175D3DCCD1}">
              <a14:hiddenFill xmlns:a14="http://schemas.microsoft.com/office/drawing/2010/main">
                <a:solidFill>
                  <a:srgbClr val="FFFFFF"/>
                </a:solidFill>
              </a14:hiddenFill>
            </a:ext>
          </a:extLst>
        </p:spPr>
      </p:pic>
      <p:sp>
        <p:nvSpPr>
          <p:cNvPr id="545799" name="Rectangle 7"/>
          <p:cNvSpPr>
            <a:spLocks noChangeArrowheads="1"/>
          </p:cNvSpPr>
          <p:nvPr/>
        </p:nvSpPr>
        <p:spPr bwMode="auto">
          <a:xfrm>
            <a:off x="3492500" y="333375"/>
            <a:ext cx="1944688" cy="4572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nl-NL" sz="2400" b="0" i="0" u="none" strike="noStrike" kern="0" cap="none" spc="0" normalizeH="0" baseline="0" noProof="0" dirty="0">
                <a:ln>
                  <a:noFill/>
                </a:ln>
                <a:effectLst/>
                <a:uLnTx/>
                <a:uFillTx/>
              </a:rPr>
              <a:t>overlapping</a:t>
            </a:r>
            <a:endParaRPr kumimoji="0" lang="nl-NL" altLang="nl-NL" sz="2400" b="0" i="0" u="none" strike="noStrike" kern="0" cap="none" spc="0" normalizeH="0" baseline="0" noProof="0" dirty="0">
              <a:ln>
                <a:noFill/>
              </a:ln>
              <a:effectLst/>
              <a:uLnTx/>
              <a:uFillTx/>
            </a:endParaRPr>
          </a:p>
        </p:txBody>
      </p:sp>
      <p:sp>
        <p:nvSpPr>
          <p:cNvPr id="545800" name="Rectangle 8"/>
          <p:cNvSpPr>
            <a:spLocks noChangeArrowheads="1"/>
          </p:cNvSpPr>
          <p:nvPr/>
        </p:nvSpPr>
        <p:spPr bwMode="auto">
          <a:xfrm>
            <a:off x="6156324" y="333375"/>
            <a:ext cx="2664147" cy="46166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nl-NL" sz="2400" b="0" i="0" u="none" strike="noStrike" kern="0" cap="none" spc="0" normalizeH="0" baseline="0" noProof="0" dirty="0" err="1">
                <a:ln>
                  <a:noFill/>
                </a:ln>
                <a:effectLst/>
                <a:uLnTx/>
                <a:uFillTx/>
              </a:rPr>
              <a:t>beeldafsnijding</a:t>
            </a:r>
            <a:endParaRPr kumimoji="0" lang="nl-NL" altLang="nl-NL" sz="24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3259277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57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5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799" grpId="0"/>
      <p:bldP spid="54580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79512" y="260648"/>
            <a:ext cx="5040560" cy="1015663"/>
          </a:xfrm>
          <a:prstGeom prst="rect">
            <a:avLst/>
          </a:prstGeom>
        </p:spPr>
        <p:txBody>
          <a:bodyPr wrap="square">
            <a:spAutoFit/>
          </a:bodyPr>
          <a:lstStyle/>
          <a:p>
            <a:r>
              <a:rPr lang="nl-NL" altLang="nl-NL" sz="2000" dirty="0">
                <a:latin typeface="Arial" panose="020B0604020202020204" pitchFamily="34" charset="0"/>
              </a:rPr>
              <a:t>Sommige kunstenaars werken z</a:t>
            </a:r>
            <a:r>
              <a:rPr lang="nl-NL" altLang="ja-JP" sz="2000" dirty="0">
                <a:latin typeface="Arial" panose="020B0604020202020204" pitchFamily="34" charset="0"/>
                <a:ea typeface="ＭＳ Ｐゴシック" panose="020B0600070205080204" pitchFamily="34" charset="-128"/>
              </a:rPr>
              <a:t>ó </a:t>
            </a:r>
            <a:r>
              <a:rPr lang="nl-NL" altLang="ja-JP" sz="2000" b="1" dirty="0">
                <a:latin typeface="Arial" panose="020B0604020202020204" pitchFamily="34" charset="0"/>
                <a:ea typeface="ＭＳ Ｐゴシック" panose="020B0600070205080204" pitchFamily="34" charset="-128"/>
              </a:rPr>
              <a:t>realistisch</a:t>
            </a:r>
            <a:r>
              <a:rPr lang="nl-NL" altLang="ja-JP" sz="2000" dirty="0">
                <a:latin typeface="Arial" panose="020B0604020202020204" pitchFamily="34" charset="0"/>
              </a:rPr>
              <a:t> </a:t>
            </a:r>
            <a:r>
              <a:rPr lang="nl-NL" altLang="nl-NL" sz="2000" dirty="0">
                <a:latin typeface="Arial" panose="020B0604020202020204" pitchFamily="34" charset="0"/>
              </a:rPr>
              <a:t>(‘net echt’) dat je haast niet kunt zien of dat wat je ziet echt is of kunst</a:t>
            </a:r>
            <a:r>
              <a:rPr lang="nl-NL" altLang="nl-NL" dirty="0">
                <a:latin typeface="Arial" panose="020B0604020202020204" pitchFamily="34" charset="0"/>
              </a:rPr>
              <a:t>.</a:t>
            </a:r>
          </a:p>
        </p:txBody>
      </p:sp>
      <p:sp>
        <p:nvSpPr>
          <p:cNvPr id="3" name="Rechthoek 2"/>
          <p:cNvSpPr/>
          <p:nvPr/>
        </p:nvSpPr>
        <p:spPr>
          <a:xfrm>
            <a:off x="202502" y="1700808"/>
            <a:ext cx="4657530" cy="2092881"/>
          </a:xfrm>
          <a:prstGeom prst="rect">
            <a:avLst/>
          </a:prstGeom>
        </p:spPr>
        <p:txBody>
          <a:bodyPr wrap="square">
            <a:spAutoFit/>
          </a:bodyPr>
          <a:lstStyle/>
          <a:p>
            <a:r>
              <a:rPr lang="nl-NL" altLang="nl-NL" sz="1600" b="1" dirty="0">
                <a:latin typeface="Arial" panose="020B0604020202020204" pitchFamily="34" charset="0"/>
              </a:rPr>
              <a:t>Boven</a:t>
            </a:r>
            <a:r>
              <a:rPr lang="nl-NL" altLang="nl-NL" sz="1600" dirty="0">
                <a:latin typeface="Arial" panose="020B0604020202020204" pitchFamily="34" charset="0"/>
              </a:rPr>
              <a:t>:</a:t>
            </a:r>
          </a:p>
          <a:p>
            <a:r>
              <a:rPr lang="nl-NL" altLang="nl-NL" sz="1600" dirty="0">
                <a:latin typeface="Arial" panose="020B0604020202020204" pitchFamily="34" charset="0"/>
              </a:rPr>
              <a:t>• </a:t>
            </a:r>
            <a:r>
              <a:rPr lang="nl-NL" altLang="nl-NL" sz="1600" i="1" dirty="0">
                <a:latin typeface="Arial" panose="020B0604020202020204" pitchFamily="34" charset="0"/>
              </a:rPr>
              <a:t>Zelfportret</a:t>
            </a:r>
            <a:r>
              <a:rPr lang="nl-NL" altLang="nl-NL" sz="1600" dirty="0">
                <a:latin typeface="Arial" panose="020B0604020202020204" pitchFamily="34" charset="0"/>
              </a:rPr>
              <a:t>, Ron </a:t>
            </a:r>
            <a:r>
              <a:rPr lang="nl-NL" altLang="nl-NL" sz="1600" dirty="0" err="1">
                <a:latin typeface="Arial" panose="020B0604020202020204" pitchFamily="34" charset="0"/>
              </a:rPr>
              <a:t>Mueck</a:t>
            </a:r>
            <a:r>
              <a:rPr lang="nl-NL" altLang="nl-NL" sz="1600" dirty="0">
                <a:latin typeface="Arial" panose="020B0604020202020204" pitchFamily="34" charset="0"/>
              </a:rPr>
              <a:t>, 2001. Kunsthars, </a:t>
            </a:r>
            <a:r>
              <a:rPr lang="nl-NL" altLang="nl-NL" sz="1600" dirty="0">
                <a:solidFill>
                  <a:srgbClr val="FF0000"/>
                </a:solidFill>
                <a:latin typeface="Arial" panose="020B0604020202020204" pitchFamily="34" charset="0"/>
              </a:rPr>
              <a:t>ruim 1 meter </a:t>
            </a:r>
            <a:r>
              <a:rPr lang="nl-NL" altLang="nl-NL" sz="1600" dirty="0">
                <a:latin typeface="Arial" panose="020B0604020202020204" pitchFamily="34" charset="0"/>
              </a:rPr>
              <a:t>breed  (dus toch niet 100% realistisch!?)</a:t>
            </a:r>
          </a:p>
          <a:p>
            <a:r>
              <a:rPr lang="nl-NL" altLang="nl-NL" sz="1600" b="1" dirty="0">
                <a:latin typeface="Arial" panose="020B0604020202020204" pitchFamily="34" charset="0"/>
              </a:rPr>
              <a:t>Onder </a:t>
            </a:r>
            <a:r>
              <a:rPr lang="nl-NL" altLang="nl-NL" sz="1600" b="1" dirty="0" err="1">
                <a:latin typeface="Arial" panose="020B0604020202020204" pitchFamily="34" charset="0"/>
              </a:rPr>
              <a:t>vlnr</a:t>
            </a:r>
            <a:r>
              <a:rPr lang="nl-NL" altLang="nl-NL" sz="1600" dirty="0">
                <a:latin typeface="Arial" panose="020B0604020202020204" pitchFamily="34" charset="0"/>
              </a:rPr>
              <a:t>:</a:t>
            </a:r>
          </a:p>
          <a:p>
            <a:r>
              <a:rPr lang="nl-NL" altLang="nl-NL" sz="1600" dirty="0">
                <a:latin typeface="Arial" panose="020B0604020202020204" pitchFamily="34" charset="0"/>
              </a:rPr>
              <a:t>• </a:t>
            </a:r>
            <a:r>
              <a:rPr lang="nl-NL" altLang="nl-NL" sz="1600" i="1" dirty="0">
                <a:latin typeface="Arial" panose="020B0604020202020204" pitchFamily="34" charset="0"/>
              </a:rPr>
              <a:t>Paris Street Scene</a:t>
            </a:r>
            <a:r>
              <a:rPr lang="nl-NL" altLang="nl-NL" sz="1600" dirty="0">
                <a:latin typeface="Arial" panose="020B0604020202020204" pitchFamily="34" charset="0"/>
              </a:rPr>
              <a:t>, Richard Estes, 1972. Acrylverf op doek.</a:t>
            </a:r>
          </a:p>
          <a:p>
            <a:r>
              <a:rPr lang="nl-NL" altLang="nl-NL" sz="1600" dirty="0">
                <a:latin typeface="Arial" panose="020B0604020202020204" pitchFamily="34" charset="0"/>
              </a:rPr>
              <a:t>• </a:t>
            </a:r>
            <a:r>
              <a:rPr lang="nl-NL" altLang="nl-NL" sz="1600" i="1" dirty="0" err="1">
                <a:latin typeface="Arial" panose="020B0604020202020204" pitchFamily="34" charset="0"/>
              </a:rPr>
              <a:t>Touristen</a:t>
            </a:r>
            <a:r>
              <a:rPr lang="nl-NL" altLang="nl-NL" sz="1600" dirty="0">
                <a:latin typeface="Arial" panose="020B0604020202020204" pitchFamily="34" charset="0"/>
              </a:rPr>
              <a:t>, </a:t>
            </a:r>
            <a:r>
              <a:rPr lang="nl-NL" altLang="nl-NL" sz="1600" dirty="0" err="1">
                <a:latin typeface="Arial" panose="020B0604020202020204" pitchFamily="34" charset="0"/>
              </a:rPr>
              <a:t>Duane</a:t>
            </a:r>
            <a:r>
              <a:rPr lang="nl-NL" altLang="nl-NL" sz="1600" dirty="0">
                <a:latin typeface="Arial" panose="020B0604020202020204" pitchFamily="34" charset="0"/>
              </a:rPr>
              <a:t> Hanson, 1970.</a:t>
            </a:r>
          </a:p>
          <a:p>
            <a:r>
              <a:rPr lang="nl-NL" altLang="nl-NL" sz="1600" dirty="0">
                <a:latin typeface="Arial" panose="020B0604020202020204" pitchFamily="34" charset="0"/>
              </a:rPr>
              <a:t>Kunsthars met echte kleding, levensgroot</a:t>
            </a:r>
            <a:r>
              <a:rPr lang="nl-NL" altLang="nl-NL" dirty="0">
                <a:latin typeface="Arial" panose="020B0604020202020204" pitchFamily="34" charset="0"/>
              </a:rPr>
              <a:t>.</a:t>
            </a:r>
            <a:endParaRPr lang="nl-NL" altLang="nl-NL" sz="2000" dirty="0">
              <a:latin typeface="Arial" panose="020B0604020202020204" pitchFamily="34" charset="0"/>
            </a:endParaRPr>
          </a:p>
        </p:txBody>
      </p:sp>
      <p:pic>
        <p:nvPicPr>
          <p:cNvPr id="4" name="Picture 4" descr="Mueck_Zelfportet_2001_ci"/>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76056" y="106427"/>
            <a:ext cx="3960440" cy="306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Estes_ParisStr_1972_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95736" y="4027442"/>
            <a:ext cx="41910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anson_Touristen_1970_ci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83796" y="3535317"/>
            <a:ext cx="25527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hoek 6"/>
          <p:cNvSpPr/>
          <p:nvPr/>
        </p:nvSpPr>
        <p:spPr>
          <a:xfrm>
            <a:off x="201122" y="4243778"/>
            <a:ext cx="1853952" cy="2092881"/>
          </a:xfrm>
          <a:prstGeom prst="rect">
            <a:avLst/>
          </a:prstGeom>
          <a:solidFill>
            <a:srgbClr val="FFFF00"/>
          </a:solidFill>
        </p:spPr>
        <p:txBody>
          <a:bodyPr wrap="square">
            <a:spAutoFit/>
          </a:bodyPr>
          <a:lstStyle/>
          <a:p>
            <a:r>
              <a:rPr lang="nl-NL" altLang="nl-NL" sz="1600" dirty="0">
                <a:latin typeface="Arial" panose="020B0604020202020204" pitchFamily="34" charset="0"/>
              </a:rPr>
              <a:t>Het schilderij van</a:t>
            </a:r>
          </a:p>
          <a:p>
            <a:r>
              <a:rPr lang="nl-NL" altLang="nl-NL" sz="1600" dirty="0">
                <a:latin typeface="Arial" panose="020B0604020202020204" pitchFamily="34" charset="0"/>
              </a:rPr>
              <a:t>de straat rechts</a:t>
            </a:r>
          </a:p>
          <a:p>
            <a:r>
              <a:rPr lang="nl-NL" altLang="nl-NL" sz="1600" dirty="0">
                <a:latin typeface="Arial" panose="020B0604020202020204" pitchFamily="34" charset="0"/>
              </a:rPr>
              <a:t>is gemaakt met behulp van foto’s.</a:t>
            </a:r>
          </a:p>
          <a:p>
            <a:r>
              <a:rPr lang="nl-NL" altLang="nl-NL" sz="1600" dirty="0">
                <a:latin typeface="Arial" panose="020B0604020202020204" pitchFamily="34" charset="0"/>
              </a:rPr>
              <a:t>Is het wel zo</a:t>
            </a:r>
          </a:p>
          <a:p>
            <a:r>
              <a:rPr lang="nl-NL" altLang="nl-NL" sz="1600" dirty="0">
                <a:latin typeface="Arial" panose="020B0604020202020204" pitchFamily="34" charset="0"/>
              </a:rPr>
              <a:t>realistisch?</a:t>
            </a:r>
          </a:p>
          <a:p>
            <a:r>
              <a:rPr lang="nl-NL" altLang="nl-NL" sz="1600" dirty="0">
                <a:latin typeface="Arial" panose="020B0604020202020204" pitchFamily="34" charset="0"/>
              </a:rPr>
              <a:t>Waar zijn alle</a:t>
            </a:r>
          </a:p>
          <a:p>
            <a:r>
              <a:rPr lang="nl-NL" altLang="nl-NL" sz="1600" dirty="0">
                <a:latin typeface="Arial" panose="020B0604020202020204" pitchFamily="34" charset="0"/>
              </a:rPr>
              <a:t>mensen</a:t>
            </a:r>
            <a:r>
              <a:rPr lang="nl-NL" altLang="nl-NL" dirty="0">
                <a:solidFill>
                  <a:srgbClr val="000099"/>
                </a:solidFill>
                <a:latin typeface="Arial" panose="020B0604020202020204" pitchFamily="34" charset="0"/>
              </a:rPr>
              <a:t>?</a:t>
            </a:r>
          </a:p>
        </p:txBody>
      </p:sp>
    </p:spTree>
    <p:extLst>
      <p:ext uri="{BB962C8B-B14F-4D97-AF65-F5344CB8AC3E}">
        <p14:creationId xmlns:p14="http://schemas.microsoft.com/office/powerpoint/2010/main" val="6073634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idx="4294967295"/>
          </p:nvPr>
        </p:nvSpPr>
        <p:spPr>
          <a:xfrm>
            <a:off x="958271" y="182562"/>
            <a:ext cx="2232025" cy="587375"/>
          </a:xfrm>
        </p:spPr>
        <p:txBody>
          <a:bodyPr/>
          <a:lstStyle/>
          <a:p>
            <a:pPr algn="l"/>
            <a:r>
              <a:rPr lang="en-US" altLang="nl-NL" sz="2800" dirty="0">
                <a:latin typeface="Arial" panose="020B0604020202020204" pitchFamily="34" charset="0"/>
              </a:rPr>
              <a:t>overlapping</a:t>
            </a:r>
            <a:endParaRPr lang="nl-NL" altLang="nl-NL" sz="1800" dirty="0"/>
          </a:p>
        </p:txBody>
      </p:sp>
      <p:pic>
        <p:nvPicPr>
          <p:cNvPr id="220163" name="Picture 3" descr="malevich suprematisme 1916"/>
          <p:cNvPicPr>
            <a:picLocks noChangeAspect="1" noChangeArrowheads="1"/>
          </p:cNvPicPr>
          <p:nvPr/>
        </p:nvPicPr>
        <p:blipFill>
          <a:blip r:embed="rId3" cstate="email">
            <a:lum contrast="18000"/>
            <a:extLst>
              <a:ext uri="{28A0092B-C50C-407E-A947-70E740481C1C}">
                <a14:useLocalDpi xmlns:a14="http://schemas.microsoft.com/office/drawing/2010/main"/>
              </a:ext>
            </a:extLst>
          </a:blip>
          <a:srcRect/>
          <a:stretch>
            <a:fillRect/>
          </a:stretch>
        </p:blipFill>
        <p:spPr bwMode="auto">
          <a:xfrm>
            <a:off x="3348038" y="0"/>
            <a:ext cx="5470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20167" name="Line 7"/>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220168" name="Text Box 8"/>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220169" name="Rectangle 9"/>
          <p:cNvSpPr>
            <a:spLocks noChangeArrowheads="1"/>
          </p:cNvSpPr>
          <p:nvPr/>
        </p:nvSpPr>
        <p:spPr bwMode="auto">
          <a:xfrm>
            <a:off x="900113" y="1196975"/>
            <a:ext cx="2447925" cy="20313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nl-NL" sz="1800" b="0" i="0" u="none" strike="noStrike" kern="0" cap="none" spc="0" normalizeH="0" baseline="0" noProof="0" dirty="0" err="1">
                <a:ln>
                  <a:noFill/>
                </a:ln>
                <a:effectLst/>
                <a:uLnTx/>
                <a:uFillTx/>
              </a:rPr>
              <a:t>ruimtelijkheid</a:t>
            </a:r>
            <a:r>
              <a:rPr kumimoji="0" lang="en-US" altLang="nl-NL" sz="1800" b="0" i="0" u="none" strike="noStrike" kern="0" cap="none" spc="0" normalizeH="0" baseline="0" noProof="0" dirty="0">
                <a:ln>
                  <a:noFill/>
                </a:ln>
                <a:effectLst/>
                <a:uLnTx/>
                <a:uFillTx/>
              </a:rPr>
              <a:t> in </a:t>
            </a:r>
            <a:r>
              <a:rPr kumimoji="0" lang="en-US" altLang="nl-NL" sz="1800" b="0" i="0" u="none" strike="noStrike" kern="0" cap="none" spc="0" normalizeH="0" baseline="0" noProof="0" dirty="0" err="1">
                <a:ln>
                  <a:noFill/>
                </a:ln>
                <a:effectLst/>
                <a:uLnTx/>
                <a:uFillTx/>
              </a:rPr>
              <a:t>diagonaal-compositie</a:t>
            </a:r>
            <a:r>
              <a:rPr kumimoji="0" lang="en-US" altLang="nl-NL" sz="1800" b="0" i="0" u="none" strike="noStrike" kern="0" cap="none" spc="0" normalizeH="0" baseline="0" noProof="0" dirty="0">
                <a:ln>
                  <a:noFill/>
                </a:ln>
                <a:effectLst/>
                <a:uLnTx/>
                <a:uFillTx/>
              </a:rPr>
              <a:t> van </a:t>
            </a:r>
            <a:r>
              <a:rPr kumimoji="0" lang="en-US" altLang="nl-NL" sz="1800" b="0" i="0" u="none" strike="noStrike" kern="0" cap="none" spc="0" normalizeH="0" baseline="0" noProof="0" dirty="0" err="1">
                <a:ln>
                  <a:noFill/>
                </a:ln>
                <a:effectLst/>
                <a:uLnTx/>
                <a:uFillTx/>
              </a:rPr>
              <a:t>Malevitsj</a:t>
            </a:r>
            <a:r>
              <a:rPr kumimoji="0" lang="en-US" altLang="nl-NL" sz="1800" b="0" i="0" u="none" strike="noStrike" kern="0" cap="none" spc="0" normalizeH="0" baseline="0" noProof="0" dirty="0">
                <a:ln>
                  <a:noFill/>
                </a:ln>
                <a:effectLst/>
                <a:uLnTx/>
                <a:uFillTx/>
              </a:rPr>
              <a:t> 1916</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nl-NL" sz="18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nl-NL" sz="1800" b="0" i="0" u="none" strike="noStrike" kern="0" cap="none" spc="0" normalizeH="0" baseline="0" noProof="0" dirty="0">
                <a:ln>
                  <a:noFill/>
                </a:ln>
                <a:effectLst/>
                <a:uLnTx/>
                <a:uFillTx/>
              </a:rPr>
              <a:t>de </a:t>
            </a:r>
            <a:r>
              <a:rPr kumimoji="0" lang="en-US" altLang="nl-NL" sz="1800" b="0" i="0" u="none" strike="noStrike" kern="0" cap="none" spc="0" normalizeH="0" baseline="0" noProof="0" dirty="0" err="1">
                <a:ln>
                  <a:noFill/>
                </a:ln>
                <a:effectLst/>
                <a:uLnTx/>
                <a:uFillTx/>
              </a:rPr>
              <a:t>kleur</a:t>
            </a:r>
            <a:r>
              <a:rPr kumimoji="0" lang="en-US" altLang="nl-NL" sz="1800" b="0" i="0" u="none" strike="noStrike" kern="0" cap="none" spc="0" normalizeH="0" baseline="0" noProof="0" dirty="0">
                <a:ln>
                  <a:noFill/>
                </a:ln>
                <a:effectLst/>
                <a:uLnTx/>
                <a:uFillTx/>
              </a:rPr>
              <a:t> </a:t>
            </a:r>
            <a:r>
              <a:rPr kumimoji="0" lang="en-US" altLang="nl-NL" sz="1800" b="0" i="0" u="none" strike="noStrike" kern="0" cap="none" spc="0" normalizeH="0" baseline="0" noProof="0" dirty="0" err="1">
                <a:ln>
                  <a:noFill/>
                </a:ln>
                <a:effectLst/>
                <a:uLnTx/>
                <a:uFillTx/>
              </a:rPr>
              <a:t>werkt</a:t>
            </a:r>
            <a:r>
              <a:rPr kumimoji="0" lang="en-US" altLang="nl-NL" sz="1800" b="0" i="0" u="none" strike="noStrike" kern="0" cap="none" spc="0" normalizeH="0" baseline="0" noProof="0" dirty="0">
                <a:ln>
                  <a:noFill/>
                </a:ln>
                <a:effectLst/>
                <a:uLnTx/>
                <a:uFillTx/>
              </a:rPr>
              <a:t> </a:t>
            </a:r>
            <a:r>
              <a:rPr kumimoji="0" lang="en-US" altLang="nl-NL" sz="1800" b="0" i="0" u="none" strike="noStrike" kern="0" cap="none" spc="0" normalizeH="0" baseline="0" noProof="0" dirty="0" err="1">
                <a:ln>
                  <a:noFill/>
                </a:ln>
                <a:effectLst/>
                <a:uLnTx/>
                <a:uFillTx/>
              </a:rPr>
              <a:t>ook</a:t>
            </a:r>
            <a:r>
              <a:rPr kumimoji="0" lang="en-US" altLang="nl-NL" sz="1800" b="0" i="0" u="none" strike="noStrike" kern="0" cap="none" spc="0" normalizeH="0" baseline="0" noProof="0" dirty="0">
                <a:ln>
                  <a:noFill/>
                </a:ln>
                <a:effectLst/>
                <a:uLnTx/>
                <a:uFillTx/>
              </a:rPr>
              <a:t> </a:t>
            </a:r>
            <a:r>
              <a:rPr kumimoji="0" lang="en-US" altLang="nl-NL" sz="1800" b="0" i="0" u="none" strike="noStrike" kern="0" cap="none" spc="0" normalizeH="0" baseline="0" noProof="0" dirty="0" err="1">
                <a:ln>
                  <a:noFill/>
                </a:ln>
                <a:effectLst/>
                <a:uLnTx/>
                <a:uFillTx/>
              </a:rPr>
              <a:t>mee</a:t>
            </a:r>
            <a:r>
              <a:rPr kumimoji="0" lang="en-US" altLang="nl-NL" sz="1800" b="0" i="0" u="none" strike="noStrike" kern="0" cap="none" spc="0" normalizeH="0" baseline="0" noProof="0" dirty="0">
                <a:ln>
                  <a:noFill/>
                </a:ln>
                <a:effectLst/>
                <a:uLnTx/>
                <a:uFillTx/>
              </a:rPr>
              <a:t>: de rode </a:t>
            </a:r>
            <a:r>
              <a:rPr kumimoji="0" lang="en-US" altLang="nl-NL" sz="1800" b="0" i="0" u="none" strike="noStrike" kern="0" cap="none" spc="0" normalizeH="0" baseline="0" noProof="0" dirty="0" err="1">
                <a:ln>
                  <a:noFill/>
                </a:ln>
                <a:effectLst/>
                <a:uLnTx/>
                <a:uFillTx/>
              </a:rPr>
              <a:t>vlakken</a:t>
            </a:r>
            <a:r>
              <a:rPr kumimoji="0" lang="en-US" altLang="nl-NL" sz="1800" b="0" i="0" u="none" strike="noStrike" kern="0" cap="none" spc="0" normalizeH="0" baseline="0" noProof="0" dirty="0">
                <a:ln>
                  <a:noFill/>
                </a:ln>
                <a:effectLst/>
                <a:uLnTx/>
                <a:uFillTx/>
              </a:rPr>
              <a:t> ‘</a:t>
            </a:r>
            <a:r>
              <a:rPr kumimoji="0" lang="en-US" altLang="nl-NL" sz="1800" b="0" i="0" u="none" strike="noStrike" kern="0" cap="none" spc="0" normalizeH="0" baseline="0" noProof="0" dirty="0" err="1">
                <a:ln>
                  <a:noFill/>
                </a:ln>
                <a:effectLst/>
                <a:uLnTx/>
                <a:uFillTx/>
              </a:rPr>
              <a:t>duwen</a:t>
            </a:r>
            <a:r>
              <a:rPr kumimoji="0" lang="en-US" altLang="nl-NL" sz="1800" b="0" i="0" u="none" strike="noStrike" kern="0" cap="none" spc="0" normalizeH="0" baseline="0" noProof="0" dirty="0">
                <a:ln>
                  <a:noFill/>
                </a:ln>
                <a:effectLst/>
                <a:uLnTx/>
                <a:uFillTx/>
              </a:rPr>
              <a:t>’ </a:t>
            </a:r>
            <a:r>
              <a:rPr kumimoji="0" lang="en-US" altLang="nl-NL" sz="1800" b="0" i="0" u="none" strike="noStrike" kern="0" cap="none" spc="0" normalizeH="0" baseline="0" noProof="0" dirty="0" err="1">
                <a:ln>
                  <a:noFill/>
                </a:ln>
                <a:effectLst/>
                <a:uLnTx/>
                <a:uFillTx/>
              </a:rPr>
              <a:t>zich</a:t>
            </a:r>
            <a:r>
              <a:rPr kumimoji="0" lang="en-US" altLang="nl-NL" sz="1800" b="0" i="0" u="none" strike="noStrike" kern="0" cap="none" spc="0" normalizeH="0" baseline="0" noProof="0" dirty="0">
                <a:ln>
                  <a:noFill/>
                </a:ln>
                <a:effectLst/>
                <a:uLnTx/>
                <a:uFillTx/>
              </a:rPr>
              <a:t> </a:t>
            </a:r>
            <a:r>
              <a:rPr kumimoji="0" lang="en-US" altLang="nl-NL" sz="1800" b="0" i="0" u="none" strike="noStrike" kern="0" cap="none" spc="0" normalizeH="0" baseline="0" noProof="0" dirty="0" err="1">
                <a:ln>
                  <a:noFill/>
                </a:ln>
                <a:effectLst/>
                <a:uLnTx/>
                <a:uFillTx/>
              </a:rPr>
              <a:t>naar</a:t>
            </a:r>
            <a:r>
              <a:rPr kumimoji="0" lang="en-US" altLang="nl-NL" sz="1800" b="0" i="0" u="none" strike="noStrike" kern="0" cap="none" spc="0" normalizeH="0" baseline="0" noProof="0" dirty="0">
                <a:ln>
                  <a:noFill/>
                </a:ln>
                <a:effectLst/>
                <a:uLnTx/>
                <a:uFillTx/>
              </a:rPr>
              <a:t> </a:t>
            </a:r>
            <a:r>
              <a:rPr kumimoji="0" lang="en-US" altLang="nl-NL" sz="1800" b="0" i="0" u="none" strike="noStrike" kern="0" cap="none" spc="0" normalizeH="0" baseline="0" noProof="0" dirty="0" err="1">
                <a:ln>
                  <a:noFill/>
                </a:ln>
                <a:effectLst/>
                <a:uLnTx/>
                <a:uFillTx/>
              </a:rPr>
              <a:t>voren</a:t>
            </a:r>
            <a:endParaRPr kumimoji="0" lang="nl-NL" altLang="nl-NL" sz="1800" b="0" i="0" u="none" strike="noStrike" kern="0" cap="none" spc="0" normalizeH="0" baseline="0" noProof="0" dirty="0">
              <a:ln>
                <a:noFill/>
              </a:ln>
              <a:effectLst/>
              <a:uLnTx/>
              <a:uFillTx/>
            </a:endParaRPr>
          </a:p>
        </p:txBody>
      </p:sp>
    </p:spTree>
    <p:extLst>
      <p:ext uri="{BB962C8B-B14F-4D97-AF65-F5344CB8AC3E}">
        <p14:creationId xmlns:p14="http://schemas.microsoft.com/office/powerpoint/2010/main" val="456901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0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7" name="Line 3"/>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43748" name="Text Box 4"/>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43749" name="Rectangle 5"/>
          <p:cNvSpPr>
            <a:spLocks noGrp="1" noChangeArrowheads="1"/>
          </p:cNvSpPr>
          <p:nvPr>
            <p:ph type="title"/>
          </p:nvPr>
        </p:nvSpPr>
        <p:spPr>
          <a:xfrm>
            <a:off x="971550" y="333375"/>
            <a:ext cx="7486650" cy="515938"/>
          </a:xfrm>
          <a:noFill/>
          <a:ln/>
        </p:spPr>
        <p:txBody>
          <a:bodyPr/>
          <a:lstStyle/>
          <a:p>
            <a:pPr algn="l"/>
            <a:r>
              <a:rPr lang="nl-NL" altLang="nl-NL" sz="2400" dirty="0">
                <a:latin typeface="Arial" panose="020B0604020202020204" pitchFamily="34" charset="0"/>
              </a:rPr>
              <a:t>beeldafsnijding</a:t>
            </a:r>
          </a:p>
        </p:txBody>
      </p:sp>
      <p:pic>
        <p:nvPicPr>
          <p:cNvPr id="543751" name="Picture 7" descr="icon 2"/>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16013" y="1125538"/>
            <a:ext cx="6985000" cy="5040312"/>
          </a:xfrm>
          <a:prstGeom prst="rect">
            <a:avLst/>
          </a:prstGeom>
          <a:noFill/>
          <a:extLst>
            <a:ext uri="{909E8E84-426E-40DD-AFC4-6F175D3DCCD1}">
              <a14:hiddenFill xmlns:a14="http://schemas.microsoft.com/office/drawing/2010/main">
                <a:solidFill>
                  <a:srgbClr val="FFFFFF"/>
                </a:solidFill>
              </a14:hiddenFill>
            </a:ext>
          </a:extLst>
        </p:spPr>
      </p:pic>
      <p:sp>
        <p:nvSpPr>
          <p:cNvPr id="543752" name="Freeform 8"/>
          <p:cNvSpPr>
            <a:spLocks/>
          </p:cNvSpPr>
          <p:nvPr/>
        </p:nvSpPr>
        <p:spPr bwMode="auto">
          <a:xfrm>
            <a:off x="1090613" y="1317625"/>
            <a:ext cx="2967037" cy="4848225"/>
          </a:xfrm>
          <a:custGeom>
            <a:avLst/>
            <a:gdLst>
              <a:gd name="T0" fmla="*/ 13 w 1869"/>
              <a:gd name="T1" fmla="*/ 1244 h 3054"/>
              <a:gd name="T2" fmla="*/ 217 w 1869"/>
              <a:gd name="T3" fmla="*/ 1137 h 3054"/>
              <a:gd name="T4" fmla="*/ 323 w 1869"/>
              <a:gd name="T5" fmla="*/ 960 h 3054"/>
              <a:gd name="T6" fmla="*/ 270 w 1869"/>
              <a:gd name="T7" fmla="*/ 863 h 3054"/>
              <a:gd name="T8" fmla="*/ 368 w 1869"/>
              <a:gd name="T9" fmla="*/ 889 h 3054"/>
              <a:gd name="T10" fmla="*/ 394 w 1869"/>
              <a:gd name="T11" fmla="*/ 712 h 3054"/>
              <a:gd name="T12" fmla="*/ 341 w 1869"/>
              <a:gd name="T13" fmla="*/ 650 h 3054"/>
              <a:gd name="T14" fmla="*/ 332 w 1869"/>
              <a:gd name="T15" fmla="*/ 490 h 3054"/>
              <a:gd name="T16" fmla="*/ 430 w 1869"/>
              <a:gd name="T17" fmla="*/ 278 h 3054"/>
              <a:gd name="T18" fmla="*/ 562 w 1869"/>
              <a:gd name="T19" fmla="*/ 118 h 3054"/>
              <a:gd name="T20" fmla="*/ 580 w 1869"/>
              <a:gd name="T21" fmla="*/ 65 h 3054"/>
              <a:gd name="T22" fmla="*/ 740 w 1869"/>
              <a:gd name="T23" fmla="*/ 30 h 3054"/>
              <a:gd name="T24" fmla="*/ 793 w 1869"/>
              <a:gd name="T25" fmla="*/ 3 h 3054"/>
              <a:gd name="T26" fmla="*/ 828 w 1869"/>
              <a:gd name="T27" fmla="*/ 47 h 3054"/>
              <a:gd name="T28" fmla="*/ 1254 w 1869"/>
              <a:gd name="T29" fmla="*/ 118 h 3054"/>
              <a:gd name="T30" fmla="*/ 1325 w 1869"/>
              <a:gd name="T31" fmla="*/ 278 h 3054"/>
              <a:gd name="T32" fmla="*/ 1298 w 1869"/>
              <a:gd name="T33" fmla="*/ 366 h 3054"/>
              <a:gd name="T34" fmla="*/ 1298 w 1869"/>
              <a:gd name="T35" fmla="*/ 419 h 3054"/>
              <a:gd name="T36" fmla="*/ 1351 w 1869"/>
              <a:gd name="T37" fmla="*/ 473 h 3054"/>
              <a:gd name="T38" fmla="*/ 1316 w 1869"/>
              <a:gd name="T39" fmla="*/ 730 h 3054"/>
              <a:gd name="T40" fmla="*/ 1254 w 1869"/>
              <a:gd name="T41" fmla="*/ 703 h 3054"/>
              <a:gd name="T42" fmla="*/ 1227 w 1869"/>
              <a:gd name="T43" fmla="*/ 783 h 3054"/>
              <a:gd name="T44" fmla="*/ 1112 w 1869"/>
              <a:gd name="T45" fmla="*/ 916 h 3054"/>
              <a:gd name="T46" fmla="*/ 1174 w 1869"/>
              <a:gd name="T47" fmla="*/ 1049 h 3054"/>
              <a:gd name="T48" fmla="*/ 1280 w 1869"/>
              <a:gd name="T49" fmla="*/ 1120 h 3054"/>
              <a:gd name="T50" fmla="*/ 1236 w 1869"/>
              <a:gd name="T51" fmla="*/ 1155 h 3054"/>
              <a:gd name="T52" fmla="*/ 1165 w 1869"/>
              <a:gd name="T53" fmla="*/ 1217 h 3054"/>
              <a:gd name="T54" fmla="*/ 1192 w 1869"/>
              <a:gd name="T55" fmla="*/ 1314 h 3054"/>
              <a:gd name="T56" fmla="*/ 1307 w 1869"/>
              <a:gd name="T57" fmla="*/ 1359 h 3054"/>
              <a:gd name="T58" fmla="*/ 1493 w 1869"/>
              <a:gd name="T59" fmla="*/ 1439 h 3054"/>
              <a:gd name="T60" fmla="*/ 1511 w 1869"/>
              <a:gd name="T61" fmla="*/ 1563 h 3054"/>
              <a:gd name="T62" fmla="*/ 1537 w 1869"/>
              <a:gd name="T63" fmla="*/ 1598 h 3054"/>
              <a:gd name="T64" fmla="*/ 1590 w 1869"/>
              <a:gd name="T65" fmla="*/ 1580 h 3054"/>
              <a:gd name="T66" fmla="*/ 1741 w 1869"/>
              <a:gd name="T67" fmla="*/ 1651 h 3054"/>
              <a:gd name="T68" fmla="*/ 1714 w 1869"/>
              <a:gd name="T69" fmla="*/ 1713 h 3054"/>
              <a:gd name="T70" fmla="*/ 1856 w 1869"/>
              <a:gd name="T71" fmla="*/ 2210 h 3054"/>
              <a:gd name="T72" fmla="*/ 16 w 1869"/>
              <a:gd name="T73" fmla="*/ 3054 h 3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9" h="3054">
                <a:moveTo>
                  <a:pt x="4" y="1314"/>
                </a:moveTo>
                <a:cubicBezTo>
                  <a:pt x="7" y="1291"/>
                  <a:pt x="0" y="1264"/>
                  <a:pt x="13" y="1244"/>
                </a:cubicBezTo>
                <a:cubicBezTo>
                  <a:pt x="21" y="1232"/>
                  <a:pt x="43" y="1241"/>
                  <a:pt x="57" y="1235"/>
                </a:cubicBezTo>
                <a:cubicBezTo>
                  <a:pt x="109" y="1211"/>
                  <a:pt x="158" y="1145"/>
                  <a:pt x="217" y="1137"/>
                </a:cubicBezTo>
                <a:cubicBezTo>
                  <a:pt x="252" y="1132"/>
                  <a:pt x="288" y="1131"/>
                  <a:pt x="323" y="1128"/>
                </a:cubicBezTo>
                <a:cubicBezTo>
                  <a:pt x="356" y="1081"/>
                  <a:pt x="355" y="1009"/>
                  <a:pt x="323" y="960"/>
                </a:cubicBezTo>
                <a:cubicBezTo>
                  <a:pt x="285" y="901"/>
                  <a:pt x="306" y="967"/>
                  <a:pt x="279" y="898"/>
                </a:cubicBezTo>
                <a:cubicBezTo>
                  <a:pt x="275" y="887"/>
                  <a:pt x="260" y="870"/>
                  <a:pt x="270" y="863"/>
                </a:cubicBezTo>
                <a:cubicBezTo>
                  <a:pt x="282" y="854"/>
                  <a:pt x="300" y="867"/>
                  <a:pt x="314" y="871"/>
                </a:cubicBezTo>
                <a:cubicBezTo>
                  <a:pt x="332" y="876"/>
                  <a:pt x="368" y="889"/>
                  <a:pt x="368" y="889"/>
                </a:cubicBezTo>
                <a:cubicBezTo>
                  <a:pt x="381" y="848"/>
                  <a:pt x="410" y="827"/>
                  <a:pt x="359" y="809"/>
                </a:cubicBezTo>
                <a:cubicBezTo>
                  <a:pt x="367" y="769"/>
                  <a:pt x="371" y="745"/>
                  <a:pt x="394" y="712"/>
                </a:cubicBezTo>
                <a:cubicBezTo>
                  <a:pt x="327" y="689"/>
                  <a:pt x="405" y="726"/>
                  <a:pt x="376" y="668"/>
                </a:cubicBezTo>
                <a:cubicBezTo>
                  <a:pt x="370" y="656"/>
                  <a:pt x="352" y="657"/>
                  <a:pt x="341" y="650"/>
                </a:cubicBezTo>
                <a:cubicBezTo>
                  <a:pt x="332" y="645"/>
                  <a:pt x="323" y="638"/>
                  <a:pt x="314" y="632"/>
                </a:cubicBezTo>
                <a:cubicBezTo>
                  <a:pt x="297" y="582"/>
                  <a:pt x="303" y="534"/>
                  <a:pt x="332" y="490"/>
                </a:cubicBezTo>
                <a:cubicBezTo>
                  <a:pt x="346" y="424"/>
                  <a:pt x="371" y="390"/>
                  <a:pt x="403" y="331"/>
                </a:cubicBezTo>
                <a:cubicBezTo>
                  <a:pt x="454" y="238"/>
                  <a:pt x="363" y="374"/>
                  <a:pt x="430" y="278"/>
                </a:cubicBezTo>
                <a:cubicBezTo>
                  <a:pt x="449" y="213"/>
                  <a:pt x="478" y="167"/>
                  <a:pt x="545" y="145"/>
                </a:cubicBezTo>
                <a:cubicBezTo>
                  <a:pt x="551" y="136"/>
                  <a:pt x="555" y="126"/>
                  <a:pt x="562" y="118"/>
                </a:cubicBezTo>
                <a:cubicBezTo>
                  <a:pt x="587" y="88"/>
                  <a:pt x="608" y="86"/>
                  <a:pt x="562" y="100"/>
                </a:cubicBezTo>
                <a:cubicBezTo>
                  <a:pt x="568" y="88"/>
                  <a:pt x="569" y="73"/>
                  <a:pt x="580" y="65"/>
                </a:cubicBezTo>
                <a:cubicBezTo>
                  <a:pt x="593" y="56"/>
                  <a:pt x="610" y="60"/>
                  <a:pt x="625" y="56"/>
                </a:cubicBezTo>
                <a:cubicBezTo>
                  <a:pt x="730" y="27"/>
                  <a:pt x="624" y="45"/>
                  <a:pt x="740" y="30"/>
                </a:cubicBezTo>
                <a:cubicBezTo>
                  <a:pt x="749" y="27"/>
                  <a:pt x="758" y="25"/>
                  <a:pt x="766" y="21"/>
                </a:cubicBezTo>
                <a:cubicBezTo>
                  <a:pt x="776" y="16"/>
                  <a:pt x="783" y="0"/>
                  <a:pt x="793" y="3"/>
                </a:cubicBezTo>
                <a:cubicBezTo>
                  <a:pt x="802" y="5"/>
                  <a:pt x="796" y="23"/>
                  <a:pt x="802" y="30"/>
                </a:cubicBezTo>
                <a:cubicBezTo>
                  <a:pt x="808" y="38"/>
                  <a:pt x="819" y="41"/>
                  <a:pt x="828" y="47"/>
                </a:cubicBezTo>
                <a:cubicBezTo>
                  <a:pt x="928" y="37"/>
                  <a:pt x="1021" y="45"/>
                  <a:pt x="1121" y="56"/>
                </a:cubicBezTo>
                <a:cubicBezTo>
                  <a:pt x="1156" y="111"/>
                  <a:pt x="1183" y="104"/>
                  <a:pt x="1254" y="118"/>
                </a:cubicBezTo>
                <a:cubicBezTo>
                  <a:pt x="1294" y="182"/>
                  <a:pt x="1257" y="184"/>
                  <a:pt x="1289" y="260"/>
                </a:cubicBezTo>
                <a:cubicBezTo>
                  <a:pt x="1294" y="272"/>
                  <a:pt x="1313" y="272"/>
                  <a:pt x="1325" y="278"/>
                </a:cubicBezTo>
                <a:cubicBezTo>
                  <a:pt x="1338" y="319"/>
                  <a:pt x="1340" y="326"/>
                  <a:pt x="1298" y="340"/>
                </a:cubicBezTo>
                <a:cubicBezTo>
                  <a:pt x="1347" y="356"/>
                  <a:pt x="1320" y="339"/>
                  <a:pt x="1298" y="366"/>
                </a:cubicBezTo>
                <a:cubicBezTo>
                  <a:pt x="1292" y="373"/>
                  <a:pt x="1292" y="384"/>
                  <a:pt x="1289" y="393"/>
                </a:cubicBezTo>
                <a:cubicBezTo>
                  <a:pt x="1367" y="412"/>
                  <a:pt x="1308" y="389"/>
                  <a:pt x="1298" y="419"/>
                </a:cubicBezTo>
                <a:cubicBezTo>
                  <a:pt x="1291" y="438"/>
                  <a:pt x="1316" y="469"/>
                  <a:pt x="1325" y="482"/>
                </a:cubicBezTo>
                <a:cubicBezTo>
                  <a:pt x="1334" y="479"/>
                  <a:pt x="1342" y="473"/>
                  <a:pt x="1351" y="473"/>
                </a:cubicBezTo>
                <a:cubicBezTo>
                  <a:pt x="1413" y="473"/>
                  <a:pt x="1355" y="535"/>
                  <a:pt x="1342" y="552"/>
                </a:cubicBezTo>
                <a:cubicBezTo>
                  <a:pt x="1323" y="609"/>
                  <a:pt x="1338" y="674"/>
                  <a:pt x="1316" y="730"/>
                </a:cubicBezTo>
                <a:cubicBezTo>
                  <a:pt x="1311" y="742"/>
                  <a:pt x="1292" y="717"/>
                  <a:pt x="1280" y="712"/>
                </a:cubicBezTo>
                <a:cubicBezTo>
                  <a:pt x="1272" y="708"/>
                  <a:pt x="1263" y="706"/>
                  <a:pt x="1254" y="703"/>
                </a:cubicBezTo>
                <a:cubicBezTo>
                  <a:pt x="1201" y="782"/>
                  <a:pt x="1258" y="682"/>
                  <a:pt x="1245" y="756"/>
                </a:cubicBezTo>
                <a:cubicBezTo>
                  <a:pt x="1243" y="767"/>
                  <a:pt x="1232" y="773"/>
                  <a:pt x="1227" y="783"/>
                </a:cubicBezTo>
                <a:cubicBezTo>
                  <a:pt x="1207" y="823"/>
                  <a:pt x="1219" y="835"/>
                  <a:pt x="1183" y="871"/>
                </a:cubicBezTo>
                <a:cubicBezTo>
                  <a:pt x="1169" y="914"/>
                  <a:pt x="1155" y="905"/>
                  <a:pt x="1112" y="916"/>
                </a:cubicBezTo>
                <a:cubicBezTo>
                  <a:pt x="1088" y="986"/>
                  <a:pt x="1071" y="993"/>
                  <a:pt x="997" y="1004"/>
                </a:cubicBezTo>
                <a:cubicBezTo>
                  <a:pt x="1056" y="1045"/>
                  <a:pt x="1102" y="1042"/>
                  <a:pt x="1174" y="1049"/>
                </a:cubicBezTo>
                <a:cubicBezTo>
                  <a:pt x="1216" y="1060"/>
                  <a:pt x="1232" y="1045"/>
                  <a:pt x="1271" y="1058"/>
                </a:cubicBezTo>
                <a:cubicBezTo>
                  <a:pt x="1274" y="1079"/>
                  <a:pt x="1287" y="1100"/>
                  <a:pt x="1280" y="1120"/>
                </a:cubicBezTo>
                <a:cubicBezTo>
                  <a:pt x="1276" y="1131"/>
                  <a:pt x="1254" y="1121"/>
                  <a:pt x="1245" y="1128"/>
                </a:cubicBezTo>
                <a:cubicBezTo>
                  <a:pt x="1238" y="1134"/>
                  <a:pt x="1242" y="1148"/>
                  <a:pt x="1236" y="1155"/>
                </a:cubicBezTo>
                <a:cubicBezTo>
                  <a:pt x="1219" y="1177"/>
                  <a:pt x="1181" y="1183"/>
                  <a:pt x="1156" y="1190"/>
                </a:cubicBezTo>
                <a:cubicBezTo>
                  <a:pt x="1159" y="1199"/>
                  <a:pt x="1158" y="1210"/>
                  <a:pt x="1165" y="1217"/>
                </a:cubicBezTo>
                <a:cubicBezTo>
                  <a:pt x="1180" y="1232"/>
                  <a:pt x="1218" y="1252"/>
                  <a:pt x="1218" y="1252"/>
                </a:cubicBezTo>
                <a:cubicBezTo>
                  <a:pt x="1256" y="1308"/>
                  <a:pt x="1267" y="1303"/>
                  <a:pt x="1192" y="1314"/>
                </a:cubicBezTo>
                <a:cubicBezTo>
                  <a:pt x="1223" y="1325"/>
                  <a:pt x="1259" y="1320"/>
                  <a:pt x="1289" y="1332"/>
                </a:cubicBezTo>
                <a:cubicBezTo>
                  <a:pt x="1299" y="1336"/>
                  <a:pt x="1299" y="1351"/>
                  <a:pt x="1307" y="1359"/>
                </a:cubicBezTo>
                <a:cubicBezTo>
                  <a:pt x="1343" y="1396"/>
                  <a:pt x="1415" y="1390"/>
                  <a:pt x="1457" y="1394"/>
                </a:cubicBezTo>
                <a:cubicBezTo>
                  <a:pt x="1506" y="1410"/>
                  <a:pt x="1468" y="1389"/>
                  <a:pt x="1493" y="1439"/>
                </a:cubicBezTo>
                <a:cubicBezTo>
                  <a:pt x="1508" y="1470"/>
                  <a:pt x="1530" y="1497"/>
                  <a:pt x="1546" y="1527"/>
                </a:cubicBezTo>
                <a:cubicBezTo>
                  <a:pt x="1534" y="1539"/>
                  <a:pt x="1524" y="1552"/>
                  <a:pt x="1511" y="1563"/>
                </a:cubicBezTo>
                <a:cubicBezTo>
                  <a:pt x="1503" y="1570"/>
                  <a:pt x="1478" y="1571"/>
                  <a:pt x="1484" y="1580"/>
                </a:cubicBezTo>
                <a:cubicBezTo>
                  <a:pt x="1495" y="1595"/>
                  <a:pt x="1537" y="1598"/>
                  <a:pt x="1537" y="1598"/>
                </a:cubicBezTo>
                <a:cubicBezTo>
                  <a:pt x="1572" y="1650"/>
                  <a:pt x="1541" y="1619"/>
                  <a:pt x="1564" y="1589"/>
                </a:cubicBezTo>
                <a:cubicBezTo>
                  <a:pt x="1570" y="1582"/>
                  <a:pt x="1581" y="1583"/>
                  <a:pt x="1590" y="1580"/>
                </a:cubicBezTo>
                <a:cubicBezTo>
                  <a:pt x="1619" y="1590"/>
                  <a:pt x="1651" y="1587"/>
                  <a:pt x="1679" y="1598"/>
                </a:cubicBezTo>
                <a:cubicBezTo>
                  <a:pt x="1694" y="1603"/>
                  <a:pt x="1729" y="1640"/>
                  <a:pt x="1741" y="1651"/>
                </a:cubicBezTo>
                <a:cubicBezTo>
                  <a:pt x="1726" y="1654"/>
                  <a:pt x="1703" y="1646"/>
                  <a:pt x="1697" y="1660"/>
                </a:cubicBezTo>
                <a:cubicBezTo>
                  <a:pt x="1690" y="1677"/>
                  <a:pt x="1714" y="1713"/>
                  <a:pt x="1714" y="1713"/>
                </a:cubicBezTo>
                <a:cubicBezTo>
                  <a:pt x="1705" y="1843"/>
                  <a:pt x="1669" y="2012"/>
                  <a:pt x="1794" y="2094"/>
                </a:cubicBezTo>
                <a:cubicBezTo>
                  <a:pt x="1819" y="2131"/>
                  <a:pt x="1832" y="2172"/>
                  <a:pt x="1856" y="2210"/>
                </a:cubicBezTo>
                <a:cubicBezTo>
                  <a:pt x="1869" y="2720"/>
                  <a:pt x="1865" y="2440"/>
                  <a:pt x="1865" y="3051"/>
                </a:cubicBezTo>
                <a:lnTo>
                  <a:pt x="16" y="3054"/>
                </a:lnTo>
                <a:lnTo>
                  <a:pt x="4" y="1314"/>
                </a:lnTo>
                <a:close/>
              </a:path>
            </a:pathLst>
          </a:custGeom>
          <a:solidFill>
            <a:srgbClr val="0000FF"/>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43753" name="Freeform 9"/>
          <p:cNvSpPr>
            <a:spLocks/>
          </p:cNvSpPr>
          <p:nvPr/>
        </p:nvSpPr>
        <p:spPr bwMode="auto">
          <a:xfrm>
            <a:off x="1116013" y="1322388"/>
            <a:ext cx="3005137" cy="4886325"/>
          </a:xfrm>
          <a:custGeom>
            <a:avLst/>
            <a:gdLst>
              <a:gd name="T0" fmla="*/ 0 w 1893"/>
              <a:gd name="T1" fmla="*/ 3051 h 3078"/>
              <a:gd name="T2" fmla="*/ 86 w 1893"/>
              <a:gd name="T3" fmla="*/ 1223 h 3078"/>
              <a:gd name="T4" fmla="*/ 307 w 1893"/>
              <a:gd name="T5" fmla="*/ 1117 h 3078"/>
              <a:gd name="T6" fmla="*/ 307 w 1893"/>
              <a:gd name="T7" fmla="*/ 939 h 3078"/>
              <a:gd name="T8" fmla="*/ 298 w 1893"/>
              <a:gd name="T9" fmla="*/ 913 h 3078"/>
              <a:gd name="T10" fmla="*/ 263 w 1893"/>
              <a:gd name="T11" fmla="*/ 851 h 3078"/>
              <a:gd name="T12" fmla="*/ 360 w 1893"/>
              <a:gd name="T13" fmla="*/ 868 h 3078"/>
              <a:gd name="T14" fmla="*/ 440 w 1893"/>
              <a:gd name="T15" fmla="*/ 930 h 3078"/>
              <a:gd name="T16" fmla="*/ 511 w 1893"/>
              <a:gd name="T17" fmla="*/ 939 h 3078"/>
              <a:gd name="T18" fmla="*/ 440 w 1893"/>
              <a:gd name="T19" fmla="*/ 886 h 3078"/>
              <a:gd name="T20" fmla="*/ 387 w 1893"/>
              <a:gd name="T21" fmla="*/ 860 h 3078"/>
              <a:gd name="T22" fmla="*/ 378 w 1893"/>
              <a:gd name="T23" fmla="*/ 833 h 3078"/>
              <a:gd name="T24" fmla="*/ 378 w 1893"/>
              <a:gd name="T25" fmla="*/ 771 h 3078"/>
              <a:gd name="T26" fmla="*/ 378 w 1893"/>
              <a:gd name="T27" fmla="*/ 709 h 3078"/>
              <a:gd name="T28" fmla="*/ 343 w 1893"/>
              <a:gd name="T29" fmla="*/ 665 h 3078"/>
              <a:gd name="T30" fmla="*/ 334 w 1893"/>
              <a:gd name="T31" fmla="*/ 523 h 3078"/>
              <a:gd name="T32" fmla="*/ 325 w 1893"/>
              <a:gd name="T33" fmla="*/ 461 h 3078"/>
              <a:gd name="T34" fmla="*/ 405 w 1893"/>
              <a:gd name="T35" fmla="*/ 328 h 3078"/>
              <a:gd name="T36" fmla="*/ 467 w 1893"/>
              <a:gd name="T37" fmla="*/ 292 h 3078"/>
              <a:gd name="T38" fmla="*/ 360 w 1893"/>
              <a:gd name="T39" fmla="*/ 337 h 3078"/>
              <a:gd name="T40" fmla="*/ 476 w 1893"/>
              <a:gd name="T41" fmla="*/ 195 h 3078"/>
              <a:gd name="T42" fmla="*/ 538 w 1893"/>
              <a:gd name="T43" fmla="*/ 89 h 3078"/>
              <a:gd name="T44" fmla="*/ 892 w 1893"/>
              <a:gd name="T45" fmla="*/ 44 h 3078"/>
              <a:gd name="T46" fmla="*/ 1007 w 1893"/>
              <a:gd name="T47" fmla="*/ 18 h 3078"/>
              <a:gd name="T48" fmla="*/ 1140 w 1893"/>
              <a:gd name="T49" fmla="*/ 53 h 3078"/>
              <a:gd name="T50" fmla="*/ 1202 w 1893"/>
              <a:gd name="T51" fmla="*/ 115 h 3078"/>
              <a:gd name="T52" fmla="*/ 1282 w 1893"/>
              <a:gd name="T53" fmla="*/ 213 h 3078"/>
              <a:gd name="T54" fmla="*/ 1309 w 1893"/>
              <a:gd name="T55" fmla="*/ 301 h 3078"/>
              <a:gd name="T56" fmla="*/ 1317 w 1893"/>
              <a:gd name="T57" fmla="*/ 461 h 3078"/>
              <a:gd name="T58" fmla="*/ 1264 w 1893"/>
              <a:gd name="T59" fmla="*/ 780 h 3078"/>
              <a:gd name="T60" fmla="*/ 1158 w 1893"/>
              <a:gd name="T61" fmla="*/ 957 h 3078"/>
              <a:gd name="T62" fmla="*/ 1069 w 1893"/>
              <a:gd name="T63" fmla="*/ 957 h 3078"/>
              <a:gd name="T64" fmla="*/ 1069 w 1893"/>
              <a:gd name="T65" fmla="*/ 984 h 3078"/>
              <a:gd name="T66" fmla="*/ 1247 w 1893"/>
              <a:gd name="T67" fmla="*/ 1072 h 3078"/>
              <a:gd name="T68" fmla="*/ 1229 w 1893"/>
              <a:gd name="T69" fmla="*/ 1099 h 3078"/>
              <a:gd name="T70" fmla="*/ 1167 w 1893"/>
              <a:gd name="T71" fmla="*/ 1161 h 3078"/>
              <a:gd name="T72" fmla="*/ 1193 w 1893"/>
              <a:gd name="T73" fmla="*/ 1214 h 3078"/>
              <a:gd name="T74" fmla="*/ 1415 w 1893"/>
              <a:gd name="T75" fmla="*/ 1303 h 3078"/>
              <a:gd name="T76" fmla="*/ 1512 w 1893"/>
              <a:gd name="T77" fmla="*/ 1391 h 3078"/>
              <a:gd name="T78" fmla="*/ 1663 w 1893"/>
              <a:gd name="T79" fmla="*/ 1560 h 3078"/>
              <a:gd name="T80" fmla="*/ 1707 w 1893"/>
              <a:gd name="T81" fmla="*/ 1604 h 3078"/>
              <a:gd name="T82" fmla="*/ 1787 w 1893"/>
              <a:gd name="T83" fmla="*/ 1843 h 3078"/>
              <a:gd name="T84" fmla="*/ 1814 w 1893"/>
              <a:gd name="T85" fmla="*/ 2056 h 3078"/>
              <a:gd name="T86" fmla="*/ 1849 w 1893"/>
              <a:gd name="T87" fmla="*/ 2339 h 3078"/>
              <a:gd name="T88" fmla="*/ 1858 w 1893"/>
              <a:gd name="T89" fmla="*/ 2720 h 3078"/>
              <a:gd name="T90" fmla="*/ 1831 w 1893"/>
              <a:gd name="T91" fmla="*/ 2765 h 3078"/>
              <a:gd name="T92" fmla="*/ 1876 w 1893"/>
              <a:gd name="T93" fmla="*/ 2880 h 3078"/>
              <a:gd name="T94" fmla="*/ 1867 w 1893"/>
              <a:gd name="T95" fmla="*/ 3048 h 3078"/>
              <a:gd name="T96" fmla="*/ 1859 w 1893"/>
              <a:gd name="T97" fmla="*/ 3051 h 3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93" h="3078">
                <a:moveTo>
                  <a:pt x="1859" y="3051"/>
                </a:moveTo>
                <a:lnTo>
                  <a:pt x="0" y="3051"/>
                </a:lnTo>
                <a:lnTo>
                  <a:pt x="0" y="1282"/>
                </a:lnTo>
                <a:cubicBezTo>
                  <a:pt x="37" y="1232"/>
                  <a:pt x="39" y="1255"/>
                  <a:pt x="86" y="1223"/>
                </a:cubicBezTo>
                <a:cubicBezTo>
                  <a:pt x="109" y="1187"/>
                  <a:pt x="124" y="1188"/>
                  <a:pt x="165" y="1179"/>
                </a:cubicBezTo>
                <a:cubicBezTo>
                  <a:pt x="186" y="1116"/>
                  <a:pt x="249" y="1123"/>
                  <a:pt x="307" y="1117"/>
                </a:cubicBezTo>
                <a:cubicBezTo>
                  <a:pt x="317" y="1088"/>
                  <a:pt x="352" y="1037"/>
                  <a:pt x="352" y="1037"/>
                </a:cubicBezTo>
                <a:cubicBezTo>
                  <a:pt x="339" y="971"/>
                  <a:pt x="352" y="1005"/>
                  <a:pt x="307" y="939"/>
                </a:cubicBezTo>
                <a:lnTo>
                  <a:pt x="307" y="939"/>
                </a:lnTo>
                <a:cubicBezTo>
                  <a:pt x="304" y="930"/>
                  <a:pt x="304" y="919"/>
                  <a:pt x="298" y="913"/>
                </a:cubicBezTo>
                <a:cubicBezTo>
                  <a:pt x="292" y="907"/>
                  <a:pt x="281" y="907"/>
                  <a:pt x="272" y="904"/>
                </a:cubicBezTo>
                <a:cubicBezTo>
                  <a:pt x="267" y="896"/>
                  <a:pt x="235" y="864"/>
                  <a:pt x="263" y="851"/>
                </a:cubicBezTo>
                <a:cubicBezTo>
                  <a:pt x="271" y="847"/>
                  <a:pt x="280" y="858"/>
                  <a:pt x="289" y="860"/>
                </a:cubicBezTo>
                <a:cubicBezTo>
                  <a:pt x="312" y="864"/>
                  <a:pt x="336" y="865"/>
                  <a:pt x="360" y="868"/>
                </a:cubicBezTo>
                <a:cubicBezTo>
                  <a:pt x="379" y="925"/>
                  <a:pt x="352" y="869"/>
                  <a:pt x="422" y="904"/>
                </a:cubicBezTo>
                <a:cubicBezTo>
                  <a:pt x="431" y="909"/>
                  <a:pt x="432" y="923"/>
                  <a:pt x="440" y="930"/>
                </a:cubicBezTo>
                <a:cubicBezTo>
                  <a:pt x="448" y="938"/>
                  <a:pt x="458" y="942"/>
                  <a:pt x="467" y="948"/>
                </a:cubicBezTo>
                <a:cubicBezTo>
                  <a:pt x="482" y="945"/>
                  <a:pt x="502" y="951"/>
                  <a:pt x="511" y="939"/>
                </a:cubicBezTo>
                <a:cubicBezTo>
                  <a:pt x="517" y="931"/>
                  <a:pt x="500" y="920"/>
                  <a:pt x="493" y="913"/>
                </a:cubicBezTo>
                <a:cubicBezTo>
                  <a:pt x="475" y="895"/>
                  <a:pt x="463" y="894"/>
                  <a:pt x="440" y="886"/>
                </a:cubicBezTo>
                <a:cubicBezTo>
                  <a:pt x="431" y="880"/>
                  <a:pt x="423" y="873"/>
                  <a:pt x="414" y="868"/>
                </a:cubicBezTo>
                <a:cubicBezTo>
                  <a:pt x="406" y="864"/>
                  <a:pt x="391" y="868"/>
                  <a:pt x="387" y="860"/>
                </a:cubicBezTo>
                <a:cubicBezTo>
                  <a:pt x="383" y="852"/>
                  <a:pt x="404" y="837"/>
                  <a:pt x="396" y="833"/>
                </a:cubicBezTo>
                <a:cubicBezTo>
                  <a:pt x="387" y="829"/>
                  <a:pt x="311" y="856"/>
                  <a:pt x="378" y="833"/>
                </a:cubicBezTo>
                <a:cubicBezTo>
                  <a:pt x="388" y="818"/>
                  <a:pt x="416" y="783"/>
                  <a:pt x="405" y="762"/>
                </a:cubicBezTo>
                <a:cubicBezTo>
                  <a:pt x="401" y="754"/>
                  <a:pt x="369" y="771"/>
                  <a:pt x="378" y="771"/>
                </a:cubicBezTo>
                <a:cubicBezTo>
                  <a:pt x="390" y="771"/>
                  <a:pt x="402" y="765"/>
                  <a:pt x="414" y="762"/>
                </a:cubicBezTo>
                <a:cubicBezTo>
                  <a:pt x="402" y="744"/>
                  <a:pt x="390" y="727"/>
                  <a:pt x="378" y="709"/>
                </a:cubicBezTo>
                <a:cubicBezTo>
                  <a:pt x="373" y="701"/>
                  <a:pt x="375" y="689"/>
                  <a:pt x="369" y="682"/>
                </a:cubicBezTo>
                <a:cubicBezTo>
                  <a:pt x="363" y="674"/>
                  <a:pt x="352" y="671"/>
                  <a:pt x="343" y="665"/>
                </a:cubicBezTo>
                <a:cubicBezTo>
                  <a:pt x="323" y="636"/>
                  <a:pt x="301" y="627"/>
                  <a:pt x="289" y="594"/>
                </a:cubicBezTo>
                <a:cubicBezTo>
                  <a:pt x="310" y="531"/>
                  <a:pt x="291" y="551"/>
                  <a:pt x="334" y="523"/>
                </a:cubicBezTo>
                <a:cubicBezTo>
                  <a:pt x="337" y="514"/>
                  <a:pt x="349" y="504"/>
                  <a:pt x="343" y="496"/>
                </a:cubicBezTo>
                <a:cubicBezTo>
                  <a:pt x="315" y="458"/>
                  <a:pt x="285" y="519"/>
                  <a:pt x="325" y="461"/>
                </a:cubicBezTo>
                <a:cubicBezTo>
                  <a:pt x="341" y="414"/>
                  <a:pt x="343" y="360"/>
                  <a:pt x="369" y="319"/>
                </a:cubicBezTo>
                <a:cubicBezTo>
                  <a:pt x="381" y="322"/>
                  <a:pt x="394" y="323"/>
                  <a:pt x="405" y="328"/>
                </a:cubicBezTo>
                <a:cubicBezTo>
                  <a:pt x="415" y="332"/>
                  <a:pt x="422" y="351"/>
                  <a:pt x="431" y="346"/>
                </a:cubicBezTo>
                <a:cubicBezTo>
                  <a:pt x="450" y="335"/>
                  <a:pt x="455" y="310"/>
                  <a:pt x="467" y="292"/>
                </a:cubicBezTo>
                <a:cubicBezTo>
                  <a:pt x="473" y="283"/>
                  <a:pt x="484" y="281"/>
                  <a:pt x="493" y="275"/>
                </a:cubicBezTo>
                <a:cubicBezTo>
                  <a:pt x="431" y="254"/>
                  <a:pt x="414" y="319"/>
                  <a:pt x="360" y="337"/>
                </a:cubicBezTo>
                <a:cubicBezTo>
                  <a:pt x="408" y="265"/>
                  <a:pt x="345" y="352"/>
                  <a:pt x="405" y="292"/>
                </a:cubicBezTo>
                <a:cubicBezTo>
                  <a:pt x="442" y="255"/>
                  <a:pt x="417" y="215"/>
                  <a:pt x="476" y="195"/>
                </a:cubicBezTo>
                <a:cubicBezTo>
                  <a:pt x="507" y="174"/>
                  <a:pt x="512" y="148"/>
                  <a:pt x="529" y="115"/>
                </a:cubicBezTo>
                <a:cubicBezTo>
                  <a:pt x="533" y="107"/>
                  <a:pt x="532" y="95"/>
                  <a:pt x="538" y="89"/>
                </a:cubicBezTo>
                <a:cubicBezTo>
                  <a:pt x="591" y="36"/>
                  <a:pt x="652" y="42"/>
                  <a:pt x="724" y="35"/>
                </a:cubicBezTo>
                <a:cubicBezTo>
                  <a:pt x="777" y="0"/>
                  <a:pt x="840" y="11"/>
                  <a:pt x="892" y="44"/>
                </a:cubicBezTo>
                <a:cubicBezTo>
                  <a:pt x="922" y="41"/>
                  <a:pt x="952" y="42"/>
                  <a:pt x="981" y="35"/>
                </a:cubicBezTo>
                <a:cubicBezTo>
                  <a:pt x="991" y="33"/>
                  <a:pt x="997" y="18"/>
                  <a:pt x="1007" y="18"/>
                </a:cubicBezTo>
                <a:cubicBezTo>
                  <a:pt x="1027" y="18"/>
                  <a:pt x="1041" y="41"/>
                  <a:pt x="1060" y="44"/>
                </a:cubicBezTo>
                <a:cubicBezTo>
                  <a:pt x="1086" y="48"/>
                  <a:pt x="1113" y="50"/>
                  <a:pt x="1140" y="53"/>
                </a:cubicBezTo>
                <a:cubicBezTo>
                  <a:pt x="1191" y="130"/>
                  <a:pt x="1123" y="40"/>
                  <a:pt x="1185" y="89"/>
                </a:cubicBezTo>
                <a:cubicBezTo>
                  <a:pt x="1193" y="95"/>
                  <a:pt x="1195" y="108"/>
                  <a:pt x="1202" y="115"/>
                </a:cubicBezTo>
                <a:cubicBezTo>
                  <a:pt x="1210" y="123"/>
                  <a:pt x="1220" y="127"/>
                  <a:pt x="1229" y="133"/>
                </a:cubicBezTo>
                <a:cubicBezTo>
                  <a:pt x="1249" y="162"/>
                  <a:pt x="1271" y="180"/>
                  <a:pt x="1282" y="213"/>
                </a:cubicBezTo>
                <a:cubicBezTo>
                  <a:pt x="1285" y="234"/>
                  <a:pt x="1285" y="255"/>
                  <a:pt x="1291" y="275"/>
                </a:cubicBezTo>
                <a:cubicBezTo>
                  <a:pt x="1294" y="285"/>
                  <a:pt x="1305" y="291"/>
                  <a:pt x="1309" y="301"/>
                </a:cubicBezTo>
                <a:cubicBezTo>
                  <a:pt x="1317" y="324"/>
                  <a:pt x="1318" y="349"/>
                  <a:pt x="1326" y="372"/>
                </a:cubicBezTo>
                <a:cubicBezTo>
                  <a:pt x="1322" y="387"/>
                  <a:pt x="1296" y="446"/>
                  <a:pt x="1317" y="461"/>
                </a:cubicBezTo>
                <a:cubicBezTo>
                  <a:pt x="1330" y="470"/>
                  <a:pt x="1347" y="467"/>
                  <a:pt x="1362" y="470"/>
                </a:cubicBezTo>
                <a:cubicBezTo>
                  <a:pt x="1299" y="561"/>
                  <a:pt x="1369" y="710"/>
                  <a:pt x="1264" y="780"/>
                </a:cubicBezTo>
                <a:cubicBezTo>
                  <a:pt x="1237" y="821"/>
                  <a:pt x="1254" y="841"/>
                  <a:pt x="1211" y="868"/>
                </a:cubicBezTo>
                <a:cubicBezTo>
                  <a:pt x="1184" y="909"/>
                  <a:pt x="1201" y="928"/>
                  <a:pt x="1158" y="957"/>
                </a:cubicBezTo>
                <a:cubicBezTo>
                  <a:pt x="1143" y="1002"/>
                  <a:pt x="1129" y="996"/>
                  <a:pt x="1087" y="984"/>
                </a:cubicBezTo>
                <a:cubicBezTo>
                  <a:pt x="1081" y="975"/>
                  <a:pt x="1079" y="961"/>
                  <a:pt x="1069" y="957"/>
                </a:cubicBezTo>
                <a:cubicBezTo>
                  <a:pt x="1061" y="954"/>
                  <a:pt x="1043" y="957"/>
                  <a:pt x="1043" y="966"/>
                </a:cubicBezTo>
                <a:cubicBezTo>
                  <a:pt x="1043" y="977"/>
                  <a:pt x="1060" y="978"/>
                  <a:pt x="1069" y="984"/>
                </a:cubicBezTo>
                <a:cubicBezTo>
                  <a:pt x="1007" y="1079"/>
                  <a:pt x="1212" y="1061"/>
                  <a:pt x="1247" y="1063"/>
                </a:cubicBezTo>
                <a:cubicBezTo>
                  <a:pt x="1153" y="1087"/>
                  <a:pt x="1152" y="1084"/>
                  <a:pt x="1247" y="1072"/>
                </a:cubicBezTo>
                <a:cubicBezTo>
                  <a:pt x="1183" y="1093"/>
                  <a:pt x="1244" y="1068"/>
                  <a:pt x="1255" y="1090"/>
                </a:cubicBezTo>
                <a:cubicBezTo>
                  <a:pt x="1259" y="1098"/>
                  <a:pt x="1237" y="1095"/>
                  <a:pt x="1229" y="1099"/>
                </a:cubicBezTo>
                <a:cubicBezTo>
                  <a:pt x="1219" y="1104"/>
                  <a:pt x="1211" y="1111"/>
                  <a:pt x="1202" y="1117"/>
                </a:cubicBezTo>
                <a:cubicBezTo>
                  <a:pt x="1192" y="1145"/>
                  <a:pt x="1197" y="1147"/>
                  <a:pt x="1167" y="1161"/>
                </a:cubicBezTo>
                <a:cubicBezTo>
                  <a:pt x="1150" y="1169"/>
                  <a:pt x="1114" y="1179"/>
                  <a:pt x="1114" y="1179"/>
                </a:cubicBezTo>
                <a:cubicBezTo>
                  <a:pt x="1177" y="1199"/>
                  <a:pt x="1152" y="1185"/>
                  <a:pt x="1193" y="1214"/>
                </a:cubicBezTo>
                <a:cubicBezTo>
                  <a:pt x="1228" y="1266"/>
                  <a:pt x="1267" y="1252"/>
                  <a:pt x="1335" y="1258"/>
                </a:cubicBezTo>
                <a:cubicBezTo>
                  <a:pt x="1383" y="1274"/>
                  <a:pt x="1353" y="1261"/>
                  <a:pt x="1415" y="1303"/>
                </a:cubicBezTo>
                <a:cubicBezTo>
                  <a:pt x="1424" y="1309"/>
                  <a:pt x="1441" y="1320"/>
                  <a:pt x="1441" y="1320"/>
                </a:cubicBezTo>
                <a:cubicBezTo>
                  <a:pt x="1461" y="1351"/>
                  <a:pt x="1481" y="1371"/>
                  <a:pt x="1512" y="1391"/>
                </a:cubicBezTo>
                <a:cubicBezTo>
                  <a:pt x="1554" y="1453"/>
                  <a:pt x="1525" y="1473"/>
                  <a:pt x="1601" y="1498"/>
                </a:cubicBezTo>
                <a:cubicBezTo>
                  <a:pt x="1613" y="1534"/>
                  <a:pt x="1627" y="1548"/>
                  <a:pt x="1663" y="1560"/>
                </a:cubicBezTo>
                <a:cubicBezTo>
                  <a:pt x="1669" y="1569"/>
                  <a:pt x="1674" y="1579"/>
                  <a:pt x="1681" y="1586"/>
                </a:cubicBezTo>
                <a:cubicBezTo>
                  <a:pt x="1688" y="1593"/>
                  <a:pt x="1701" y="1595"/>
                  <a:pt x="1707" y="1604"/>
                </a:cubicBezTo>
                <a:cubicBezTo>
                  <a:pt x="1738" y="1654"/>
                  <a:pt x="1719" y="1673"/>
                  <a:pt x="1761" y="1728"/>
                </a:cubicBezTo>
                <a:cubicBezTo>
                  <a:pt x="1772" y="1766"/>
                  <a:pt x="1777" y="1805"/>
                  <a:pt x="1787" y="1843"/>
                </a:cubicBezTo>
                <a:cubicBezTo>
                  <a:pt x="1774" y="1896"/>
                  <a:pt x="1781" y="1950"/>
                  <a:pt x="1796" y="2003"/>
                </a:cubicBezTo>
                <a:cubicBezTo>
                  <a:pt x="1801" y="2021"/>
                  <a:pt x="1808" y="2038"/>
                  <a:pt x="1814" y="2056"/>
                </a:cubicBezTo>
                <a:cubicBezTo>
                  <a:pt x="1817" y="2065"/>
                  <a:pt x="1823" y="2082"/>
                  <a:pt x="1823" y="2082"/>
                </a:cubicBezTo>
                <a:cubicBezTo>
                  <a:pt x="1829" y="2175"/>
                  <a:pt x="1841" y="2247"/>
                  <a:pt x="1849" y="2339"/>
                </a:cubicBezTo>
                <a:cubicBezTo>
                  <a:pt x="1844" y="2416"/>
                  <a:pt x="1844" y="2552"/>
                  <a:pt x="1796" y="2623"/>
                </a:cubicBezTo>
                <a:cubicBezTo>
                  <a:pt x="1824" y="2665"/>
                  <a:pt x="1815" y="2693"/>
                  <a:pt x="1858" y="2720"/>
                </a:cubicBezTo>
                <a:cubicBezTo>
                  <a:pt x="1846" y="2723"/>
                  <a:pt x="1829" y="2719"/>
                  <a:pt x="1823" y="2729"/>
                </a:cubicBezTo>
                <a:cubicBezTo>
                  <a:pt x="1817" y="2740"/>
                  <a:pt x="1829" y="2753"/>
                  <a:pt x="1831" y="2765"/>
                </a:cubicBezTo>
                <a:cubicBezTo>
                  <a:pt x="1832" y="2771"/>
                  <a:pt x="1837" y="2836"/>
                  <a:pt x="1849" y="2853"/>
                </a:cubicBezTo>
                <a:cubicBezTo>
                  <a:pt x="1856" y="2864"/>
                  <a:pt x="1868" y="2870"/>
                  <a:pt x="1876" y="2880"/>
                </a:cubicBezTo>
                <a:cubicBezTo>
                  <a:pt x="1883" y="2888"/>
                  <a:pt x="1887" y="2898"/>
                  <a:pt x="1893" y="2907"/>
                </a:cubicBezTo>
                <a:cubicBezTo>
                  <a:pt x="1879" y="2953"/>
                  <a:pt x="1878" y="3001"/>
                  <a:pt x="1867" y="3048"/>
                </a:cubicBezTo>
                <a:cubicBezTo>
                  <a:pt x="1865" y="3057"/>
                  <a:pt x="1867" y="3072"/>
                  <a:pt x="1858" y="3075"/>
                </a:cubicBezTo>
                <a:cubicBezTo>
                  <a:pt x="1851" y="3078"/>
                  <a:pt x="1859" y="3059"/>
                  <a:pt x="1859" y="3051"/>
                </a:cubicBezTo>
                <a:close/>
              </a:path>
            </a:pathLst>
          </a:custGeom>
          <a:solidFill>
            <a:srgbClr val="0000FF">
              <a:alpha val="80000"/>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43754" name="Rectangle 10"/>
          <p:cNvSpPr>
            <a:spLocks noChangeArrowheads="1"/>
          </p:cNvSpPr>
          <p:nvPr/>
        </p:nvSpPr>
        <p:spPr bwMode="auto">
          <a:xfrm>
            <a:off x="1042988" y="981075"/>
            <a:ext cx="7200900" cy="5184775"/>
          </a:xfrm>
          <a:prstGeom prst="rect">
            <a:avLst/>
          </a:prstGeom>
          <a:noFill/>
          <a:ln w="146050" algn="ctr">
            <a:solidFill>
              <a:srgbClr val="0000FF"/>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543755" name="Picture 11" descr="untitl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1550" y="887413"/>
            <a:ext cx="7416800" cy="556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99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37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Line 2"/>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47843" name="Text Box 3"/>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47844" name="Rectangle 4"/>
          <p:cNvSpPr>
            <a:spLocks noGrp="1" noChangeArrowheads="1"/>
          </p:cNvSpPr>
          <p:nvPr>
            <p:ph type="title"/>
          </p:nvPr>
        </p:nvSpPr>
        <p:spPr>
          <a:xfrm>
            <a:off x="971550" y="333375"/>
            <a:ext cx="7486650" cy="515938"/>
          </a:xfrm>
          <a:noFill/>
          <a:ln/>
        </p:spPr>
        <p:txBody>
          <a:bodyPr/>
          <a:lstStyle/>
          <a:p>
            <a:pPr algn="l"/>
            <a:r>
              <a:rPr lang="nl-NL" altLang="nl-NL" sz="2400" dirty="0">
                <a:latin typeface="Arial" panose="020B0604020202020204" pitchFamily="34" charset="0"/>
              </a:rPr>
              <a:t>verkorting</a:t>
            </a:r>
          </a:p>
        </p:txBody>
      </p:sp>
      <p:pic>
        <p:nvPicPr>
          <p:cNvPr id="547845" name="Picture 5" descr="rivera_twofigures"/>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1042988" y="981075"/>
            <a:ext cx="4249737" cy="3187700"/>
          </a:xfrm>
          <a:prstGeom prst="rect">
            <a:avLst/>
          </a:prstGeom>
          <a:noFill/>
          <a:extLst>
            <a:ext uri="{909E8E84-426E-40DD-AFC4-6F175D3DCCD1}">
              <a14:hiddenFill xmlns:a14="http://schemas.microsoft.com/office/drawing/2010/main">
                <a:solidFill>
                  <a:srgbClr val="FFFFFF"/>
                </a:solidFill>
              </a14:hiddenFill>
            </a:ext>
          </a:extLst>
        </p:spPr>
      </p:pic>
      <p:pic>
        <p:nvPicPr>
          <p:cNvPr id="547846" name="Picture 6" descr="mantegna2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08625" y="981075"/>
            <a:ext cx="3465513" cy="4895850"/>
          </a:xfrm>
          <a:prstGeom prst="rect">
            <a:avLst/>
          </a:prstGeom>
          <a:noFill/>
          <a:extLst>
            <a:ext uri="{909E8E84-426E-40DD-AFC4-6F175D3DCCD1}">
              <a14:hiddenFill xmlns:a14="http://schemas.microsoft.com/office/drawing/2010/main">
                <a:solidFill>
                  <a:srgbClr val="FFFFFF"/>
                </a:solidFill>
              </a14:hiddenFill>
            </a:ext>
          </a:extLst>
        </p:spPr>
      </p:pic>
      <p:sp useBgFill="1">
        <p:nvSpPr>
          <p:cNvPr id="547847" name="Rectangle 7"/>
          <p:cNvSpPr>
            <a:spLocks noChangeArrowheads="1"/>
          </p:cNvSpPr>
          <p:nvPr/>
        </p:nvSpPr>
        <p:spPr bwMode="auto">
          <a:xfrm>
            <a:off x="8893175" y="836613"/>
            <a:ext cx="179388" cy="5400675"/>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676735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Line 2"/>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49891" name="Text Box 3"/>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49892" name="Rectangle 4"/>
          <p:cNvSpPr>
            <a:spLocks noGrp="1" noChangeArrowheads="1"/>
          </p:cNvSpPr>
          <p:nvPr>
            <p:ph type="title"/>
          </p:nvPr>
        </p:nvSpPr>
        <p:spPr>
          <a:xfrm>
            <a:off x="971550" y="333375"/>
            <a:ext cx="7486650" cy="515938"/>
          </a:xfrm>
          <a:noFill/>
          <a:ln/>
        </p:spPr>
        <p:txBody>
          <a:bodyPr/>
          <a:lstStyle/>
          <a:p>
            <a:pPr algn="l"/>
            <a:r>
              <a:rPr lang="nl-NL" altLang="nl-NL" sz="2400" dirty="0">
                <a:latin typeface="Arial" panose="020B0604020202020204" pitchFamily="34" charset="0"/>
              </a:rPr>
              <a:t>planperspectief </a:t>
            </a:r>
            <a:r>
              <a:rPr lang="nl-NL" altLang="nl-NL" sz="1800" dirty="0">
                <a:latin typeface="Arial" panose="020B0604020202020204" pitchFamily="34" charset="0"/>
              </a:rPr>
              <a:t>(voorgrond – midden – achtergrond)</a:t>
            </a:r>
          </a:p>
        </p:txBody>
      </p:sp>
      <p:pic>
        <p:nvPicPr>
          <p:cNvPr id="549895" name="Picture 7" descr="atmosferisch perspectief landschap"/>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1116013" y="981075"/>
            <a:ext cx="6192837" cy="5435600"/>
          </a:xfrm>
          <a:prstGeom prst="rect">
            <a:avLst/>
          </a:prstGeom>
          <a:noFill/>
          <a:extLst>
            <a:ext uri="{909E8E84-426E-40DD-AFC4-6F175D3DCCD1}">
              <a14:hiddenFill xmlns:a14="http://schemas.microsoft.com/office/drawing/2010/main">
                <a:solidFill>
                  <a:srgbClr val="FFFFFF"/>
                </a:solidFill>
              </a14:hiddenFill>
            </a:ext>
          </a:extLst>
        </p:spPr>
      </p:pic>
      <p:sp>
        <p:nvSpPr>
          <p:cNvPr id="549898" name="Freeform 10"/>
          <p:cNvSpPr>
            <a:spLocks/>
          </p:cNvSpPr>
          <p:nvPr/>
        </p:nvSpPr>
        <p:spPr bwMode="auto">
          <a:xfrm>
            <a:off x="1116013" y="3357563"/>
            <a:ext cx="3743325" cy="1079500"/>
          </a:xfrm>
          <a:custGeom>
            <a:avLst/>
            <a:gdLst>
              <a:gd name="T0" fmla="*/ 0 w 2358"/>
              <a:gd name="T1" fmla="*/ 0 h 680"/>
              <a:gd name="T2" fmla="*/ 136 w 2358"/>
              <a:gd name="T3" fmla="*/ 45 h 680"/>
              <a:gd name="T4" fmla="*/ 408 w 2358"/>
              <a:gd name="T5" fmla="*/ 136 h 680"/>
              <a:gd name="T6" fmla="*/ 544 w 2358"/>
              <a:gd name="T7" fmla="*/ 181 h 680"/>
              <a:gd name="T8" fmla="*/ 589 w 2358"/>
              <a:gd name="T9" fmla="*/ 136 h 680"/>
              <a:gd name="T10" fmla="*/ 680 w 2358"/>
              <a:gd name="T11" fmla="*/ 181 h 680"/>
              <a:gd name="T12" fmla="*/ 771 w 2358"/>
              <a:gd name="T13" fmla="*/ 136 h 680"/>
              <a:gd name="T14" fmla="*/ 952 w 2358"/>
              <a:gd name="T15" fmla="*/ 181 h 680"/>
              <a:gd name="T16" fmla="*/ 1088 w 2358"/>
              <a:gd name="T17" fmla="*/ 181 h 680"/>
              <a:gd name="T18" fmla="*/ 1224 w 2358"/>
              <a:gd name="T19" fmla="*/ 136 h 680"/>
              <a:gd name="T20" fmla="*/ 1315 w 2358"/>
              <a:gd name="T21" fmla="*/ 90 h 680"/>
              <a:gd name="T22" fmla="*/ 1542 w 2358"/>
              <a:gd name="T23" fmla="*/ 90 h 680"/>
              <a:gd name="T24" fmla="*/ 1633 w 2358"/>
              <a:gd name="T25" fmla="*/ 90 h 680"/>
              <a:gd name="T26" fmla="*/ 1905 w 2358"/>
              <a:gd name="T27" fmla="*/ 181 h 680"/>
              <a:gd name="T28" fmla="*/ 2132 w 2358"/>
              <a:gd name="T29" fmla="*/ 181 h 680"/>
              <a:gd name="T30" fmla="*/ 2222 w 2358"/>
              <a:gd name="T31" fmla="*/ 272 h 680"/>
              <a:gd name="T32" fmla="*/ 2358 w 2358"/>
              <a:gd name="T33" fmla="*/ 317 h 680"/>
              <a:gd name="T34" fmla="*/ 2313 w 2358"/>
              <a:gd name="T35" fmla="*/ 363 h 680"/>
              <a:gd name="T36" fmla="*/ 2177 w 2358"/>
              <a:gd name="T37" fmla="*/ 408 h 680"/>
              <a:gd name="T38" fmla="*/ 2041 w 2358"/>
              <a:gd name="T39" fmla="*/ 408 h 680"/>
              <a:gd name="T40" fmla="*/ 1950 w 2358"/>
              <a:gd name="T41" fmla="*/ 408 h 680"/>
              <a:gd name="T42" fmla="*/ 1950 w 2358"/>
              <a:gd name="T43" fmla="*/ 499 h 680"/>
              <a:gd name="T44" fmla="*/ 1723 w 2358"/>
              <a:gd name="T45" fmla="*/ 499 h 680"/>
              <a:gd name="T46" fmla="*/ 1633 w 2358"/>
              <a:gd name="T47" fmla="*/ 499 h 680"/>
              <a:gd name="T48" fmla="*/ 1542 w 2358"/>
              <a:gd name="T49" fmla="*/ 544 h 680"/>
              <a:gd name="T50" fmla="*/ 1678 w 2358"/>
              <a:gd name="T51" fmla="*/ 499 h 680"/>
              <a:gd name="T52" fmla="*/ 1723 w 2358"/>
              <a:gd name="T53" fmla="*/ 544 h 680"/>
              <a:gd name="T54" fmla="*/ 1814 w 2358"/>
              <a:gd name="T55" fmla="*/ 544 h 680"/>
              <a:gd name="T56" fmla="*/ 1950 w 2358"/>
              <a:gd name="T57" fmla="*/ 499 h 680"/>
              <a:gd name="T58" fmla="*/ 2041 w 2358"/>
              <a:gd name="T59" fmla="*/ 544 h 680"/>
              <a:gd name="T60" fmla="*/ 2132 w 2358"/>
              <a:gd name="T61" fmla="*/ 453 h 680"/>
              <a:gd name="T62" fmla="*/ 2124 w 2358"/>
              <a:gd name="T63" fmla="*/ 526 h 680"/>
              <a:gd name="T64" fmla="*/ 2041 w 2358"/>
              <a:gd name="T65" fmla="*/ 589 h 680"/>
              <a:gd name="T66" fmla="*/ 1905 w 2358"/>
              <a:gd name="T67" fmla="*/ 635 h 680"/>
              <a:gd name="T68" fmla="*/ 1996 w 2358"/>
              <a:gd name="T69" fmla="*/ 680 h 680"/>
              <a:gd name="T70" fmla="*/ 2086 w 2358"/>
              <a:gd name="T71" fmla="*/ 635 h 680"/>
              <a:gd name="T72" fmla="*/ 2268 w 2358"/>
              <a:gd name="T73"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58" h="680">
                <a:moveTo>
                  <a:pt x="0" y="0"/>
                </a:moveTo>
                <a:lnTo>
                  <a:pt x="136" y="45"/>
                </a:lnTo>
                <a:lnTo>
                  <a:pt x="408" y="136"/>
                </a:lnTo>
                <a:lnTo>
                  <a:pt x="544" y="181"/>
                </a:lnTo>
                <a:lnTo>
                  <a:pt x="589" y="136"/>
                </a:lnTo>
                <a:lnTo>
                  <a:pt x="680" y="181"/>
                </a:lnTo>
                <a:lnTo>
                  <a:pt x="771" y="136"/>
                </a:lnTo>
                <a:lnTo>
                  <a:pt x="952" y="181"/>
                </a:lnTo>
                <a:lnTo>
                  <a:pt x="1088" y="181"/>
                </a:lnTo>
                <a:lnTo>
                  <a:pt x="1224" y="136"/>
                </a:lnTo>
                <a:lnTo>
                  <a:pt x="1315" y="90"/>
                </a:lnTo>
                <a:lnTo>
                  <a:pt x="1542" y="90"/>
                </a:lnTo>
                <a:lnTo>
                  <a:pt x="1633" y="90"/>
                </a:lnTo>
                <a:lnTo>
                  <a:pt x="1905" y="181"/>
                </a:lnTo>
                <a:lnTo>
                  <a:pt x="2132" y="181"/>
                </a:lnTo>
                <a:lnTo>
                  <a:pt x="2222" y="272"/>
                </a:lnTo>
                <a:lnTo>
                  <a:pt x="2358" y="317"/>
                </a:lnTo>
                <a:lnTo>
                  <a:pt x="2313" y="363"/>
                </a:lnTo>
                <a:lnTo>
                  <a:pt x="2177" y="408"/>
                </a:lnTo>
                <a:lnTo>
                  <a:pt x="2041" y="408"/>
                </a:lnTo>
                <a:lnTo>
                  <a:pt x="1950" y="408"/>
                </a:lnTo>
                <a:lnTo>
                  <a:pt x="1950" y="499"/>
                </a:lnTo>
                <a:lnTo>
                  <a:pt x="1723" y="499"/>
                </a:lnTo>
                <a:lnTo>
                  <a:pt x="1633" y="499"/>
                </a:lnTo>
                <a:lnTo>
                  <a:pt x="1542" y="544"/>
                </a:lnTo>
                <a:lnTo>
                  <a:pt x="1678" y="499"/>
                </a:lnTo>
                <a:lnTo>
                  <a:pt x="1723" y="544"/>
                </a:lnTo>
                <a:lnTo>
                  <a:pt x="1814" y="544"/>
                </a:lnTo>
                <a:lnTo>
                  <a:pt x="1950" y="499"/>
                </a:lnTo>
                <a:lnTo>
                  <a:pt x="2041" y="544"/>
                </a:lnTo>
                <a:lnTo>
                  <a:pt x="2132" y="453"/>
                </a:lnTo>
                <a:cubicBezTo>
                  <a:pt x="2208" y="531"/>
                  <a:pt x="2174" y="476"/>
                  <a:pt x="2124" y="526"/>
                </a:cubicBezTo>
                <a:lnTo>
                  <a:pt x="2041" y="589"/>
                </a:lnTo>
                <a:lnTo>
                  <a:pt x="1905" y="635"/>
                </a:lnTo>
                <a:lnTo>
                  <a:pt x="1996" y="680"/>
                </a:lnTo>
                <a:lnTo>
                  <a:pt x="2086" y="635"/>
                </a:lnTo>
                <a:lnTo>
                  <a:pt x="2268" y="680"/>
                </a:lnTo>
              </a:path>
            </a:pathLst>
          </a:custGeom>
          <a:solidFill>
            <a:srgbClr val="00FF00">
              <a:alpha val="30000"/>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49900" name="Freeform 12"/>
          <p:cNvSpPr>
            <a:spLocks/>
          </p:cNvSpPr>
          <p:nvPr/>
        </p:nvSpPr>
        <p:spPr bwMode="auto">
          <a:xfrm>
            <a:off x="1187450" y="3357563"/>
            <a:ext cx="6242050" cy="3024187"/>
          </a:xfrm>
          <a:custGeom>
            <a:avLst/>
            <a:gdLst>
              <a:gd name="T0" fmla="*/ 136 w 3932"/>
              <a:gd name="T1" fmla="*/ 45 h 1905"/>
              <a:gd name="T2" fmla="*/ 544 w 3932"/>
              <a:gd name="T3" fmla="*/ 136 h 1905"/>
              <a:gd name="T4" fmla="*/ 680 w 3932"/>
              <a:gd name="T5" fmla="*/ 136 h 1905"/>
              <a:gd name="T6" fmla="*/ 1043 w 3932"/>
              <a:gd name="T7" fmla="*/ 226 h 1905"/>
              <a:gd name="T8" fmla="*/ 1224 w 3932"/>
              <a:gd name="T9" fmla="*/ 363 h 1905"/>
              <a:gd name="T10" fmla="*/ 1723 w 3932"/>
              <a:gd name="T11" fmla="*/ 499 h 1905"/>
              <a:gd name="T12" fmla="*/ 1723 w 3932"/>
              <a:gd name="T13" fmla="*/ 544 h 1905"/>
              <a:gd name="T14" fmla="*/ 2132 w 3932"/>
              <a:gd name="T15" fmla="*/ 680 h 1905"/>
              <a:gd name="T16" fmla="*/ 2222 w 3932"/>
              <a:gd name="T17" fmla="*/ 544 h 1905"/>
              <a:gd name="T18" fmla="*/ 2313 w 3932"/>
              <a:gd name="T19" fmla="*/ 544 h 1905"/>
              <a:gd name="T20" fmla="*/ 2132 w 3932"/>
              <a:gd name="T21" fmla="*/ 725 h 1905"/>
              <a:gd name="T22" fmla="*/ 1769 w 3932"/>
              <a:gd name="T23" fmla="*/ 771 h 1905"/>
              <a:gd name="T24" fmla="*/ 1778 w 3932"/>
              <a:gd name="T25" fmla="*/ 836 h 1905"/>
              <a:gd name="T26" fmla="*/ 2035 w 3932"/>
              <a:gd name="T27" fmla="*/ 898 h 1905"/>
              <a:gd name="T28" fmla="*/ 2168 w 3932"/>
              <a:gd name="T29" fmla="*/ 836 h 1905"/>
              <a:gd name="T30" fmla="*/ 2443 w 3932"/>
              <a:gd name="T31" fmla="*/ 827 h 1905"/>
              <a:gd name="T32" fmla="*/ 2585 w 3932"/>
              <a:gd name="T33" fmla="*/ 765 h 1905"/>
              <a:gd name="T34" fmla="*/ 2824 w 3932"/>
              <a:gd name="T35" fmla="*/ 845 h 1905"/>
              <a:gd name="T36" fmla="*/ 2966 w 3932"/>
              <a:gd name="T37" fmla="*/ 730 h 1905"/>
              <a:gd name="T38" fmla="*/ 2966 w 3932"/>
              <a:gd name="T39" fmla="*/ 659 h 1905"/>
              <a:gd name="T40" fmla="*/ 3010 w 3932"/>
              <a:gd name="T41" fmla="*/ 543 h 1905"/>
              <a:gd name="T42" fmla="*/ 2895 w 3932"/>
              <a:gd name="T43" fmla="*/ 402 h 1905"/>
              <a:gd name="T44" fmla="*/ 2877 w 3932"/>
              <a:gd name="T45" fmla="*/ 366 h 1905"/>
              <a:gd name="T46" fmla="*/ 2753 w 3932"/>
              <a:gd name="T47" fmla="*/ 331 h 1905"/>
              <a:gd name="T48" fmla="*/ 3090 w 3932"/>
              <a:gd name="T49" fmla="*/ 295 h 1905"/>
              <a:gd name="T50" fmla="*/ 3285 w 3932"/>
              <a:gd name="T51" fmla="*/ 331 h 1905"/>
              <a:gd name="T52" fmla="*/ 3542 w 3932"/>
              <a:gd name="T53" fmla="*/ 260 h 1905"/>
              <a:gd name="T54" fmla="*/ 3666 w 3932"/>
              <a:gd name="T55" fmla="*/ 207 h 1905"/>
              <a:gd name="T56" fmla="*/ 3914 w 3932"/>
              <a:gd name="T57" fmla="*/ 375 h 1905"/>
              <a:gd name="T58" fmla="*/ 3887 w 3932"/>
              <a:gd name="T59" fmla="*/ 712 h 1905"/>
              <a:gd name="T60" fmla="*/ 3896 w 3932"/>
              <a:gd name="T61" fmla="*/ 818 h 1905"/>
              <a:gd name="T62" fmla="*/ 3878 w 3932"/>
              <a:gd name="T63" fmla="*/ 1279 h 1905"/>
              <a:gd name="T64" fmla="*/ 3905 w 3932"/>
              <a:gd name="T65" fmla="*/ 1332 h 1905"/>
              <a:gd name="T66" fmla="*/ 0 w 3932"/>
              <a:gd name="T67" fmla="*/ 1905 h 1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32" h="1905">
                <a:moveTo>
                  <a:pt x="0" y="0"/>
                </a:moveTo>
                <a:lnTo>
                  <a:pt x="136" y="45"/>
                </a:lnTo>
                <a:lnTo>
                  <a:pt x="272" y="90"/>
                </a:lnTo>
                <a:lnTo>
                  <a:pt x="544" y="136"/>
                </a:lnTo>
                <a:lnTo>
                  <a:pt x="544" y="226"/>
                </a:lnTo>
                <a:lnTo>
                  <a:pt x="680" y="136"/>
                </a:lnTo>
                <a:lnTo>
                  <a:pt x="726" y="226"/>
                </a:lnTo>
                <a:lnTo>
                  <a:pt x="1043" y="226"/>
                </a:lnTo>
                <a:lnTo>
                  <a:pt x="1134" y="317"/>
                </a:lnTo>
                <a:lnTo>
                  <a:pt x="1224" y="363"/>
                </a:lnTo>
                <a:lnTo>
                  <a:pt x="1315" y="363"/>
                </a:lnTo>
                <a:lnTo>
                  <a:pt x="1723" y="499"/>
                </a:lnTo>
                <a:lnTo>
                  <a:pt x="1633" y="544"/>
                </a:lnTo>
                <a:lnTo>
                  <a:pt x="1723" y="544"/>
                </a:lnTo>
                <a:lnTo>
                  <a:pt x="1859" y="544"/>
                </a:lnTo>
                <a:lnTo>
                  <a:pt x="2132" y="680"/>
                </a:lnTo>
                <a:lnTo>
                  <a:pt x="2132" y="589"/>
                </a:lnTo>
                <a:lnTo>
                  <a:pt x="2222" y="544"/>
                </a:lnTo>
                <a:lnTo>
                  <a:pt x="2268" y="499"/>
                </a:lnTo>
                <a:lnTo>
                  <a:pt x="2313" y="544"/>
                </a:lnTo>
                <a:lnTo>
                  <a:pt x="2222" y="680"/>
                </a:lnTo>
                <a:lnTo>
                  <a:pt x="2132" y="725"/>
                </a:lnTo>
                <a:lnTo>
                  <a:pt x="1950" y="771"/>
                </a:lnTo>
                <a:lnTo>
                  <a:pt x="1769" y="771"/>
                </a:lnTo>
                <a:cubicBezTo>
                  <a:pt x="1754" y="786"/>
                  <a:pt x="1720" y="795"/>
                  <a:pt x="1723" y="816"/>
                </a:cubicBezTo>
                <a:cubicBezTo>
                  <a:pt x="1726" y="835"/>
                  <a:pt x="1759" y="834"/>
                  <a:pt x="1778" y="836"/>
                </a:cubicBezTo>
                <a:cubicBezTo>
                  <a:pt x="1816" y="839"/>
                  <a:pt x="1855" y="842"/>
                  <a:pt x="1893" y="845"/>
                </a:cubicBezTo>
                <a:cubicBezTo>
                  <a:pt x="1941" y="861"/>
                  <a:pt x="1986" y="882"/>
                  <a:pt x="2035" y="898"/>
                </a:cubicBezTo>
                <a:cubicBezTo>
                  <a:pt x="2053" y="904"/>
                  <a:pt x="2088" y="916"/>
                  <a:pt x="2088" y="916"/>
                </a:cubicBezTo>
                <a:cubicBezTo>
                  <a:pt x="2103" y="870"/>
                  <a:pt x="2122" y="852"/>
                  <a:pt x="2168" y="836"/>
                </a:cubicBezTo>
                <a:cubicBezTo>
                  <a:pt x="2227" y="876"/>
                  <a:pt x="2297" y="848"/>
                  <a:pt x="2363" y="871"/>
                </a:cubicBezTo>
                <a:cubicBezTo>
                  <a:pt x="2413" y="854"/>
                  <a:pt x="2385" y="841"/>
                  <a:pt x="2443" y="827"/>
                </a:cubicBezTo>
                <a:cubicBezTo>
                  <a:pt x="2479" y="773"/>
                  <a:pt x="2440" y="816"/>
                  <a:pt x="2531" y="792"/>
                </a:cubicBezTo>
                <a:cubicBezTo>
                  <a:pt x="2550" y="787"/>
                  <a:pt x="2566" y="771"/>
                  <a:pt x="2585" y="765"/>
                </a:cubicBezTo>
                <a:cubicBezTo>
                  <a:pt x="2615" y="768"/>
                  <a:pt x="2660" y="768"/>
                  <a:pt x="2691" y="783"/>
                </a:cubicBezTo>
                <a:cubicBezTo>
                  <a:pt x="2736" y="805"/>
                  <a:pt x="2776" y="833"/>
                  <a:pt x="2824" y="845"/>
                </a:cubicBezTo>
                <a:cubicBezTo>
                  <a:pt x="2880" y="826"/>
                  <a:pt x="2892" y="811"/>
                  <a:pt x="2957" y="800"/>
                </a:cubicBezTo>
                <a:cubicBezTo>
                  <a:pt x="2990" y="749"/>
                  <a:pt x="3013" y="753"/>
                  <a:pt x="2966" y="730"/>
                </a:cubicBezTo>
                <a:cubicBezTo>
                  <a:pt x="2957" y="726"/>
                  <a:pt x="2948" y="724"/>
                  <a:pt x="2939" y="721"/>
                </a:cubicBezTo>
                <a:cubicBezTo>
                  <a:pt x="2909" y="675"/>
                  <a:pt x="2915" y="672"/>
                  <a:pt x="2966" y="659"/>
                </a:cubicBezTo>
                <a:cubicBezTo>
                  <a:pt x="2990" y="620"/>
                  <a:pt x="3009" y="623"/>
                  <a:pt x="3054" y="614"/>
                </a:cubicBezTo>
                <a:cubicBezTo>
                  <a:pt x="3096" y="533"/>
                  <a:pt x="3145" y="557"/>
                  <a:pt x="3010" y="543"/>
                </a:cubicBezTo>
                <a:cubicBezTo>
                  <a:pt x="3013" y="508"/>
                  <a:pt x="3027" y="472"/>
                  <a:pt x="3019" y="437"/>
                </a:cubicBezTo>
                <a:cubicBezTo>
                  <a:pt x="3014" y="413"/>
                  <a:pt x="2900" y="403"/>
                  <a:pt x="2895" y="402"/>
                </a:cubicBezTo>
                <a:cubicBezTo>
                  <a:pt x="2898" y="393"/>
                  <a:pt x="2908" y="383"/>
                  <a:pt x="2904" y="375"/>
                </a:cubicBezTo>
                <a:cubicBezTo>
                  <a:pt x="2900" y="367"/>
                  <a:pt x="2886" y="367"/>
                  <a:pt x="2877" y="366"/>
                </a:cubicBezTo>
                <a:cubicBezTo>
                  <a:pt x="2842" y="361"/>
                  <a:pt x="2806" y="360"/>
                  <a:pt x="2771" y="357"/>
                </a:cubicBezTo>
                <a:cubicBezTo>
                  <a:pt x="2765" y="348"/>
                  <a:pt x="2753" y="342"/>
                  <a:pt x="2753" y="331"/>
                </a:cubicBezTo>
                <a:cubicBezTo>
                  <a:pt x="2753" y="293"/>
                  <a:pt x="2822" y="290"/>
                  <a:pt x="2842" y="286"/>
                </a:cubicBezTo>
                <a:cubicBezTo>
                  <a:pt x="2925" y="289"/>
                  <a:pt x="3010" y="275"/>
                  <a:pt x="3090" y="295"/>
                </a:cubicBezTo>
                <a:cubicBezTo>
                  <a:pt x="3108" y="299"/>
                  <a:pt x="3082" y="342"/>
                  <a:pt x="3099" y="349"/>
                </a:cubicBezTo>
                <a:cubicBezTo>
                  <a:pt x="3106" y="352"/>
                  <a:pt x="3265" y="333"/>
                  <a:pt x="3285" y="331"/>
                </a:cubicBezTo>
                <a:cubicBezTo>
                  <a:pt x="3332" y="256"/>
                  <a:pt x="3438" y="282"/>
                  <a:pt x="3515" y="278"/>
                </a:cubicBezTo>
                <a:cubicBezTo>
                  <a:pt x="3524" y="272"/>
                  <a:pt x="3534" y="268"/>
                  <a:pt x="3542" y="260"/>
                </a:cubicBezTo>
                <a:cubicBezTo>
                  <a:pt x="3549" y="252"/>
                  <a:pt x="3551" y="240"/>
                  <a:pt x="3559" y="233"/>
                </a:cubicBezTo>
                <a:cubicBezTo>
                  <a:pt x="3580" y="216"/>
                  <a:pt x="3644" y="211"/>
                  <a:pt x="3666" y="207"/>
                </a:cubicBezTo>
                <a:cubicBezTo>
                  <a:pt x="3752" y="117"/>
                  <a:pt x="3713" y="146"/>
                  <a:pt x="3887" y="136"/>
                </a:cubicBezTo>
                <a:cubicBezTo>
                  <a:pt x="3838" y="212"/>
                  <a:pt x="3851" y="314"/>
                  <a:pt x="3914" y="375"/>
                </a:cubicBezTo>
                <a:cubicBezTo>
                  <a:pt x="3893" y="438"/>
                  <a:pt x="3904" y="505"/>
                  <a:pt x="3887" y="570"/>
                </a:cubicBezTo>
                <a:cubicBezTo>
                  <a:pt x="3881" y="618"/>
                  <a:pt x="3869" y="664"/>
                  <a:pt x="3887" y="712"/>
                </a:cubicBezTo>
                <a:cubicBezTo>
                  <a:pt x="3895" y="734"/>
                  <a:pt x="3919" y="746"/>
                  <a:pt x="3932" y="765"/>
                </a:cubicBezTo>
                <a:cubicBezTo>
                  <a:pt x="3920" y="783"/>
                  <a:pt x="3908" y="800"/>
                  <a:pt x="3896" y="818"/>
                </a:cubicBezTo>
                <a:cubicBezTo>
                  <a:pt x="3863" y="867"/>
                  <a:pt x="3897" y="939"/>
                  <a:pt x="3878" y="995"/>
                </a:cubicBezTo>
                <a:cubicBezTo>
                  <a:pt x="3864" y="1088"/>
                  <a:pt x="3840" y="1188"/>
                  <a:pt x="3878" y="1279"/>
                </a:cubicBezTo>
                <a:cubicBezTo>
                  <a:pt x="3882" y="1289"/>
                  <a:pt x="3891" y="1296"/>
                  <a:pt x="3896" y="1306"/>
                </a:cubicBezTo>
                <a:cubicBezTo>
                  <a:pt x="3900" y="1314"/>
                  <a:pt x="3902" y="1323"/>
                  <a:pt x="3905" y="1332"/>
                </a:cubicBezTo>
                <a:cubicBezTo>
                  <a:pt x="3869" y="1510"/>
                  <a:pt x="3887" y="1729"/>
                  <a:pt x="3887" y="1899"/>
                </a:cubicBezTo>
                <a:lnTo>
                  <a:pt x="0" y="1905"/>
                </a:lnTo>
                <a:lnTo>
                  <a:pt x="0" y="0"/>
                </a:lnTo>
                <a:close/>
              </a:path>
            </a:pathLst>
          </a:custGeom>
          <a:solidFill>
            <a:srgbClr val="00FF00">
              <a:alpha val="42000"/>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49901" name="Freeform 13"/>
          <p:cNvSpPr>
            <a:spLocks/>
          </p:cNvSpPr>
          <p:nvPr/>
        </p:nvSpPr>
        <p:spPr bwMode="auto">
          <a:xfrm>
            <a:off x="1116013" y="4868863"/>
            <a:ext cx="6192837" cy="1512887"/>
          </a:xfrm>
          <a:custGeom>
            <a:avLst/>
            <a:gdLst>
              <a:gd name="T0" fmla="*/ 0 w 3901"/>
              <a:gd name="T1" fmla="*/ 46 h 953"/>
              <a:gd name="T2" fmla="*/ 45 w 3901"/>
              <a:gd name="T3" fmla="*/ 0 h 953"/>
              <a:gd name="T4" fmla="*/ 136 w 3901"/>
              <a:gd name="T5" fmla="*/ 46 h 953"/>
              <a:gd name="T6" fmla="*/ 181 w 3901"/>
              <a:gd name="T7" fmla="*/ 136 h 953"/>
              <a:gd name="T8" fmla="*/ 227 w 3901"/>
              <a:gd name="T9" fmla="*/ 182 h 953"/>
              <a:gd name="T10" fmla="*/ 363 w 3901"/>
              <a:gd name="T11" fmla="*/ 136 h 953"/>
              <a:gd name="T12" fmla="*/ 499 w 3901"/>
              <a:gd name="T13" fmla="*/ 136 h 953"/>
              <a:gd name="T14" fmla="*/ 589 w 3901"/>
              <a:gd name="T15" fmla="*/ 136 h 953"/>
              <a:gd name="T16" fmla="*/ 726 w 3901"/>
              <a:gd name="T17" fmla="*/ 182 h 953"/>
              <a:gd name="T18" fmla="*/ 816 w 3901"/>
              <a:gd name="T19" fmla="*/ 182 h 953"/>
              <a:gd name="T20" fmla="*/ 862 w 3901"/>
              <a:gd name="T21" fmla="*/ 227 h 953"/>
              <a:gd name="T22" fmla="*/ 998 w 3901"/>
              <a:gd name="T23" fmla="*/ 272 h 953"/>
              <a:gd name="T24" fmla="*/ 1088 w 3901"/>
              <a:gd name="T25" fmla="*/ 318 h 953"/>
              <a:gd name="T26" fmla="*/ 1224 w 3901"/>
              <a:gd name="T27" fmla="*/ 318 h 953"/>
              <a:gd name="T28" fmla="*/ 1270 w 3901"/>
              <a:gd name="T29" fmla="*/ 363 h 953"/>
              <a:gd name="T30" fmla="*/ 1361 w 3901"/>
              <a:gd name="T31" fmla="*/ 363 h 953"/>
              <a:gd name="T32" fmla="*/ 1451 w 3901"/>
              <a:gd name="T33" fmla="*/ 408 h 953"/>
              <a:gd name="T34" fmla="*/ 1497 w 3901"/>
              <a:gd name="T35" fmla="*/ 454 h 953"/>
              <a:gd name="T36" fmla="*/ 1542 w 3901"/>
              <a:gd name="T37" fmla="*/ 408 h 953"/>
              <a:gd name="T38" fmla="*/ 1633 w 3901"/>
              <a:gd name="T39" fmla="*/ 454 h 953"/>
              <a:gd name="T40" fmla="*/ 1769 w 3901"/>
              <a:gd name="T41" fmla="*/ 499 h 953"/>
              <a:gd name="T42" fmla="*/ 1859 w 3901"/>
              <a:gd name="T43" fmla="*/ 545 h 953"/>
              <a:gd name="T44" fmla="*/ 1950 w 3901"/>
              <a:gd name="T45" fmla="*/ 499 h 953"/>
              <a:gd name="T46" fmla="*/ 1996 w 3901"/>
              <a:gd name="T47" fmla="*/ 545 h 953"/>
              <a:gd name="T48" fmla="*/ 2132 w 3901"/>
              <a:gd name="T49" fmla="*/ 499 h 953"/>
              <a:gd name="T50" fmla="*/ 2313 w 3901"/>
              <a:gd name="T51" fmla="*/ 545 h 953"/>
              <a:gd name="T52" fmla="*/ 2358 w 3901"/>
              <a:gd name="T53" fmla="*/ 635 h 953"/>
              <a:gd name="T54" fmla="*/ 2449 w 3901"/>
              <a:gd name="T55" fmla="*/ 590 h 953"/>
              <a:gd name="T56" fmla="*/ 2495 w 3901"/>
              <a:gd name="T57" fmla="*/ 545 h 953"/>
              <a:gd name="T58" fmla="*/ 2631 w 3901"/>
              <a:gd name="T59" fmla="*/ 545 h 953"/>
              <a:gd name="T60" fmla="*/ 2721 w 3901"/>
              <a:gd name="T61" fmla="*/ 635 h 953"/>
              <a:gd name="T62" fmla="*/ 2767 w 3901"/>
              <a:gd name="T63" fmla="*/ 590 h 953"/>
              <a:gd name="T64" fmla="*/ 2903 w 3901"/>
              <a:gd name="T65" fmla="*/ 590 h 953"/>
              <a:gd name="T66" fmla="*/ 3039 w 3901"/>
              <a:gd name="T67" fmla="*/ 590 h 953"/>
              <a:gd name="T68" fmla="*/ 3130 w 3901"/>
              <a:gd name="T69" fmla="*/ 635 h 953"/>
              <a:gd name="T70" fmla="*/ 3175 w 3901"/>
              <a:gd name="T71" fmla="*/ 545 h 953"/>
              <a:gd name="T72" fmla="*/ 3356 w 3901"/>
              <a:gd name="T73" fmla="*/ 545 h 953"/>
              <a:gd name="T74" fmla="*/ 3402 w 3901"/>
              <a:gd name="T75" fmla="*/ 590 h 953"/>
              <a:gd name="T76" fmla="*/ 3447 w 3901"/>
              <a:gd name="T77" fmla="*/ 545 h 953"/>
              <a:gd name="T78" fmla="*/ 3538 w 3901"/>
              <a:gd name="T79" fmla="*/ 499 h 953"/>
              <a:gd name="T80" fmla="*/ 3629 w 3901"/>
              <a:gd name="T81" fmla="*/ 545 h 953"/>
              <a:gd name="T82" fmla="*/ 3674 w 3901"/>
              <a:gd name="T83" fmla="*/ 499 h 953"/>
              <a:gd name="T84" fmla="*/ 3765 w 3901"/>
              <a:gd name="T85" fmla="*/ 545 h 953"/>
              <a:gd name="T86" fmla="*/ 3810 w 3901"/>
              <a:gd name="T87" fmla="*/ 454 h 953"/>
              <a:gd name="T88" fmla="*/ 3855 w 3901"/>
              <a:gd name="T89" fmla="*/ 499 h 953"/>
              <a:gd name="T90" fmla="*/ 3870 w 3901"/>
              <a:gd name="T91" fmla="*/ 486 h 953"/>
              <a:gd name="T92" fmla="*/ 3901 w 3901"/>
              <a:gd name="T93" fmla="*/ 545 h 953"/>
              <a:gd name="T94" fmla="*/ 3901 w 3901"/>
              <a:gd name="T95" fmla="*/ 953 h 953"/>
              <a:gd name="T96" fmla="*/ 0 w 3901"/>
              <a:gd name="T97" fmla="*/ 953 h 953"/>
              <a:gd name="T98" fmla="*/ 0 w 3901"/>
              <a:gd name="T99" fmla="*/ 46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01" h="953">
                <a:moveTo>
                  <a:pt x="0" y="46"/>
                </a:moveTo>
                <a:lnTo>
                  <a:pt x="45" y="0"/>
                </a:lnTo>
                <a:lnTo>
                  <a:pt x="136" y="46"/>
                </a:lnTo>
                <a:lnTo>
                  <a:pt x="181" y="136"/>
                </a:lnTo>
                <a:lnTo>
                  <a:pt x="227" y="182"/>
                </a:lnTo>
                <a:lnTo>
                  <a:pt x="363" y="136"/>
                </a:lnTo>
                <a:lnTo>
                  <a:pt x="499" y="136"/>
                </a:lnTo>
                <a:lnTo>
                  <a:pt x="589" y="136"/>
                </a:lnTo>
                <a:lnTo>
                  <a:pt x="726" y="182"/>
                </a:lnTo>
                <a:lnTo>
                  <a:pt x="816" y="182"/>
                </a:lnTo>
                <a:lnTo>
                  <a:pt x="862" y="227"/>
                </a:lnTo>
                <a:lnTo>
                  <a:pt x="998" y="272"/>
                </a:lnTo>
                <a:lnTo>
                  <a:pt x="1088" y="318"/>
                </a:lnTo>
                <a:lnTo>
                  <a:pt x="1224" y="318"/>
                </a:lnTo>
                <a:lnTo>
                  <a:pt x="1270" y="363"/>
                </a:lnTo>
                <a:lnTo>
                  <a:pt x="1361" y="363"/>
                </a:lnTo>
                <a:lnTo>
                  <a:pt x="1451" y="408"/>
                </a:lnTo>
                <a:lnTo>
                  <a:pt x="1497" y="454"/>
                </a:lnTo>
                <a:lnTo>
                  <a:pt x="1542" y="408"/>
                </a:lnTo>
                <a:lnTo>
                  <a:pt x="1633" y="454"/>
                </a:lnTo>
                <a:lnTo>
                  <a:pt x="1769" y="499"/>
                </a:lnTo>
                <a:lnTo>
                  <a:pt x="1859" y="545"/>
                </a:lnTo>
                <a:lnTo>
                  <a:pt x="1950" y="499"/>
                </a:lnTo>
                <a:lnTo>
                  <a:pt x="1996" y="545"/>
                </a:lnTo>
                <a:lnTo>
                  <a:pt x="2132" y="499"/>
                </a:lnTo>
                <a:lnTo>
                  <a:pt x="2313" y="545"/>
                </a:lnTo>
                <a:lnTo>
                  <a:pt x="2358" y="635"/>
                </a:lnTo>
                <a:lnTo>
                  <a:pt x="2449" y="590"/>
                </a:lnTo>
                <a:lnTo>
                  <a:pt x="2495" y="545"/>
                </a:lnTo>
                <a:lnTo>
                  <a:pt x="2631" y="545"/>
                </a:lnTo>
                <a:lnTo>
                  <a:pt x="2721" y="635"/>
                </a:lnTo>
                <a:lnTo>
                  <a:pt x="2767" y="590"/>
                </a:lnTo>
                <a:lnTo>
                  <a:pt x="2903" y="590"/>
                </a:lnTo>
                <a:lnTo>
                  <a:pt x="3039" y="590"/>
                </a:lnTo>
                <a:lnTo>
                  <a:pt x="3130" y="635"/>
                </a:lnTo>
                <a:lnTo>
                  <a:pt x="3175" y="545"/>
                </a:lnTo>
                <a:lnTo>
                  <a:pt x="3356" y="545"/>
                </a:lnTo>
                <a:lnTo>
                  <a:pt x="3402" y="590"/>
                </a:lnTo>
                <a:lnTo>
                  <a:pt x="3447" y="545"/>
                </a:lnTo>
                <a:lnTo>
                  <a:pt x="3538" y="499"/>
                </a:lnTo>
                <a:lnTo>
                  <a:pt x="3629" y="545"/>
                </a:lnTo>
                <a:lnTo>
                  <a:pt x="3674" y="499"/>
                </a:lnTo>
                <a:lnTo>
                  <a:pt x="3765" y="545"/>
                </a:lnTo>
                <a:lnTo>
                  <a:pt x="3810" y="454"/>
                </a:lnTo>
                <a:lnTo>
                  <a:pt x="3855" y="499"/>
                </a:lnTo>
                <a:cubicBezTo>
                  <a:pt x="3860" y="495"/>
                  <a:pt x="3865" y="490"/>
                  <a:pt x="3870" y="486"/>
                </a:cubicBezTo>
                <a:lnTo>
                  <a:pt x="3901" y="545"/>
                </a:lnTo>
                <a:lnTo>
                  <a:pt x="3901" y="953"/>
                </a:lnTo>
                <a:lnTo>
                  <a:pt x="0" y="953"/>
                </a:lnTo>
                <a:lnTo>
                  <a:pt x="0" y="46"/>
                </a:lnTo>
                <a:close/>
              </a:path>
            </a:pathLst>
          </a:custGeom>
          <a:solidFill>
            <a:srgbClr val="863600">
              <a:alpha val="74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49902" name="Freeform 14"/>
          <p:cNvSpPr>
            <a:spLocks/>
          </p:cNvSpPr>
          <p:nvPr/>
        </p:nvSpPr>
        <p:spPr bwMode="auto">
          <a:xfrm>
            <a:off x="1060450" y="5280025"/>
            <a:ext cx="6342063" cy="1173163"/>
          </a:xfrm>
          <a:custGeom>
            <a:avLst/>
            <a:gdLst>
              <a:gd name="T0" fmla="*/ 2097 w 3995"/>
              <a:gd name="T1" fmla="*/ 493 h 739"/>
              <a:gd name="T2" fmla="*/ 1716 w 3995"/>
              <a:gd name="T3" fmla="*/ 555 h 739"/>
              <a:gd name="T4" fmla="*/ 1955 w 3995"/>
              <a:gd name="T5" fmla="*/ 564 h 739"/>
              <a:gd name="T6" fmla="*/ 2185 w 3995"/>
              <a:gd name="T7" fmla="*/ 538 h 739"/>
              <a:gd name="T8" fmla="*/ 2336 w 3995"/>
              <a:gd name="T9" fmla="*/ 476 h 739"/>
              <a:gd name="T10" fmla="*/ 2504 w 3995"/>
              <a:gd name="T11" fmla="*/ 334 h 739"/>
              <a:gd name="T12" fmla="*/ 2646 w 3995"/>
              <a:gd name="T13" fmla="*/ 290 h 739"/>
              <a:gd name="T14" fmla="*/ 2628 w 3995"/>
              <a:gd name="T15" fmla="*/ 369 h 739"/>
              <a:gd name="T16" fmla="*/ 2708 w 3995"/>
              <a:gd name="T17" fmla="*/ 431 h 739"/>
              <a:gd name="T18" fmla="*/ 2735 w 3995"/>
              <a:gd name="T19" fmla="*/ 493 h 739"/>
              <a:gd name="T20" fmla="*/ 2753 w 3995"/>
              <a:gd name="T21" fmla="*/ 396 h 739"/>
              <a:gd name="T22" fmla="*/ 2885 w 3995"/>
              <a:gd name="T23" fmla="*/ 387 h 739"/>
              <a:gd name="T24" fmla="*/ 2885 w 3995"/>
              <a:gd name="T25" fmla="*/ 476 h 739"/>
              <a:gd name="T26" fmla="*/ 3125 w 3995"/>
              <a:gd name="T27" fmla="*/ 582 h 739"/>
              <a:gd name="T28" fmla="*/ 3461 w 3995"/>
              <a:gd name="T29" fmla="*/ 679 h 739"/>
              <a:gd name="T30" fmla="*/ 3692 w 3995"/>
              <a:gd name="T31" fmla="*/ 679 h 739"/>
              <a:gd name="T32" fmla="*/ 3461 w 3995"/>
              <a:gd name="T33" fmla="*/ 635 h 739"/>
              <a:gd name="T34" fmla="*/ 3196 w 3995"/>
              <a:gd name="T35" fmla="*/ 564 h 739"/>
              <a:gd name="T36" fmla="*/ 3001 w 3995"/>
              <a:gd name="T37" fmla="*/ 511 h 739"/>
              <a:gd name="T38" fmla="*/ 3018 w 3995"/>
              <a:gd name="T39" fmla="*/ 396 h 739"/>
              <a:gd name="T40" fmla="*/ 3045 w 3995"/>
              <a:gd name="T41" fmla="*/ 343 h 739"/>
              <a:gd name="T42" fmla="*/ 3196 w 3995"/>
              <a:gd name="T43" fmla="*/ 449 h 739"/>
              <a:gd name="T44" fmla="*/ 3320 w 3995"/>
              <a:gd name="T45" fmla="*/ 334 h 739"/>
              <a:gd name="T46" fmla="*/ 3417 w 3995"/>
              <a:gd name="T47" fmla="*/ 414 h 739"/>
              <a:gd name="T48" fmla="*/ 3541 w 3995"/>
              <a:gd name="T49" fmla="*/ 343 h 739"/>
              <a:gd name="T50" fmla="*/ 3594 w 3995"/>
              <a:gd name="T51" fmla="*/ 414 h 739"/>
              <a:gd name="T52" fmla="*/ 3780 w 3995"/>
              <a:gd name="T53" fmla="*/ 396 h 739"/>
              <a:gd name="T54" fmla="*/ 3710 w 3995"/>
              <a:gd name="T55" fmla="*/ 298 h 739"/>
              <a:gd name="T56" fmla="*/ 3913 w 3995"/>
              <a:gd name="T57" fmla="*/ 352 h 739"/>
              <a:gd name="T58" fmla="*/ 3890 w 3995"/>
              <a:gd name="T59" fmla="*/ 558 h 739"/>
              <a:gd name="T60" fmla="*/ 3800 w 3995"/>
              <a:gd name="T61" fmla="*/ 694 h 739"/>
              <a:gd name="T62" fmla="*/ 1078 w 3995"/>
              <a:gd name="T63" fmla="*/ 603 h 739"/>
              <a:gd name="T64" fmla="*/ 874 w 3995"/>
              <a:gd name="T65" fmla="*/ 440 h 739"/>
              <a:gd name="T66" fmla="*/ 466 w 3995"/>
              <a:gd name="T67" fmla="*/ 431 h 739"/>
              <a:gd name="T68" fmla="*/ 289 w 3995"/>
              <a:gd name="T69" fmla="*/ 316 h 739"/>
              <a:gd name="T70" fmla="*/ 706 w 3995"/>
              <a:gd name="T71" fmla="*/ 369 h 739"/>
              <a:gd name="T72" fmla="*/ 732 w 3995"/>
              <a:gd name="T73" fmla="*/ 281 h 739"/>
              <a:gd name="T74" fmla="*/ 936 w 3995"/>
              <a:gd name="T75" fmla="*/ 431 h 739"/>
              <a:gd name="T76" fmla="*/ 1104 w 3995"/>
              <a:gd name="T77" fmla="*/ 511 h 739"/>
              <a:gd name="T78" fmla="*/ 1397 w 3995"/>
              <a:gd name="T79" fmla="*/ 591 h 739"/>
              <a:gd name="T80" fmla="*/ 1388 w 3995"/>
              <a:gd name="T81" fmla="*/ 502 h 739"/>
              <a:gd name="T82" fmla="*/ 1290 w 3995"/>
              <a:gd name="T83" fmla="*/ 422 h 739"/>
              <a:gd name="T84" fmla="*/ 1175 w 3995"/>
              <a:gd name="T85" fmla="*/ 378 h 739"/>
              <a:gd name="T86" fmla="*/ 803 w 3995"/>
              <a:gd name="T87" fmla="*/ 254 h 739"/>
              <a:gd name="T88" fmla="*/ 1131 w 3995"/>
              <a:gd name="T89" fmla="*/ 121 h 739"/>
              <a:gd name="T90" fmla="*/ 980 w 3995"/>
              <a:gd name="T91" fmla="*/ 121 h 739"/>
              <a:gd name="T92" fmla="*/ 723 w 3995"/>
              <a:gd name="T93" fmla="*/ 50 h 739"/>
              <a:gd name="T94" fmla="*/ 262 w 3995"/>
              <a:gd name="T95" fmla="*/ 41 h 739"/>
              <a:gd name="T96" fmla="*/ 209 w 3995"/>
              <a:gd name="T97" fmla="*/ 174 h 739"/>
              <a:gd name="T98" fmla="*/ 147 w 3995"/>
              <a:gd name="T99" fmla="*/ 298 h 739"/>
              <a:gd name="T100" fmla="*/ 897 w 3995"/>
              <a:gd name="T101" fmla="*/ 694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95" h="739">
                <a:moveTo>
                  <a:pt x="2389" y="352"/>
                </a:moveTo>
                <a:cubicBezTo>
                  <a:pt x="2334" y="365"/>
                  <a:pt x="2260" y="326"/>
                  <a:pt x="2283" y="396"/>
                </a:cubicBezTo>
                <a:cubicBezTo>
                  <a:pt x="2253" y="416"/>
                  <a:pt x="2246" y="438"/>
                  <a:pt x="2212" y="449"/>
                </a:cubicBezTo>
                <a:cubicBezTo>
                  <a:pt x="2181" y="495"/>
                  <a:pt x="2156" y="486"/>
                  <a:pt x="2097" y="493"/>
                </a:cubicBezTo>
                <a:cubicBezTo>
                  <a:pt x="2016" y="486"/>
                  <a:pt x="1937" y="475"/>
                  <a:pt x="1858" y="502"/>
                </a:cubicBezTo>
                <a:cubicBezTo>
                  <a:pt x="1844" y="557"/>
                  <a:pt x="1836" y="570"/>
                  <a:pt x="1778" y="555"/>
                </a:cubicBezTo>
                <a:cubicBezTo>
                  <a:pt x="1774" y="553"/>
                  <a:pt x="1734" y="525"/>
                  <a:pt x="1725" y="529"/>
                </a:cubicBezTo>
                <a:cubicBezTo>
                  <a:pt x="1717" y="533"/>
                  <a:pt x="1720" y="547"/>
                  <a:pt x="1716" y="555"/>
                </a:cubicBezTo>
                <a:cubicBezTo>
                  <a:pt x="1711" y="565"/>
                  <a:pt x="1704" y="573"/>
                  <a:pt x="1698" y="582"/>
                </a:cubicBezTo>
                <a:cubicBezTo>
                  <a:pt x="1608" y="552"/>
                  <a:pt x="1771" y="585"/>
                  <a:pt x="1796" y="591"/>
                </a:cubicBezTo>
                <a:cubicBezTo>
                  <a:pt x="1861" y="584"/>
                  <a:pt x="1919" y="569"/>
                  <a:pt x="1982" y="582"/>
                </a:cubicBezTo>
                <a:cubicBezTo>
                  <a:pt x="1973" y="576"/>
                  <a:pt x="1955" y="575"/>
                  <a:pt x="1955" y="564"/>
                </a:cubicBezTo>
                <a:cubicBezTo>
                  <a:pt x="1955" y="555"/>
                  <a:pt x="1973" y="558"/>
                  <a:pt x="1982" y="555"/>
                </a:cubicBezTo>
                <a:cubicBezTo>
                  <a:pt x="1994" y="552"/>
                  <a:pt x="2005" y="549"/>
                  <a:pt x="2017" y="546"/>
                </a:cubicBezTo>
                <a:cubicBezTo>
                  <a:pt x="2026" y="544"/>
                  <a:pt x="2035" y="541"/>
                  <a:pt x="2044" y="538"/>
                </a:cubicBezTo>
                <a:cubicBezTo>
                  <a:pt x="2104" y="556"/>
                  <a:pt x="2124" y="552"/>
                  <a:pt x="2185" y="538"/>
                </a:cubicBezTo>
                <a:cubicBezTo>
                  <a:pt x="2194" y="541"/>
                  <a:pt x="2203" y="549"/>
                  <a:pt x="2212" y="546"/>
                </a:cubicBezTo>
                <a:cubicBezTo>
                  <a:pt x="2222" y="542"/>
                  <a:pt x="2222" y="527"/>
                  <a:pt x="2230" y="520"/>
                </a:cubicBezTo>
                <a:cubicBezTo>
                  <a:pt x="2246" y="506"/>
                  <a:pt x="2265" y="496"/>
                  <a:pt x="2283" y="484"/>
                </a:cubicBezTo>
                <a:cubicBezTo>
                  <a:pt x="2298" y="474"/>
                  <a:pt x="2318" y="479"/>
                  <a:pt x="2336" y="476"/>
                </a:cubicBezTo>
                <a:cubicBezTo>
                  <a:pt x="2327" y="470"/>
                  <a:pt x="2312" y="468"/>
                  <a:pt x="2309" y="458"/>
                </a:cubicBezTo>
                <a:cubicBezTo>
                  <a:pt x="2290" y="392"/>
                  <a:pt x="2389" y="399"/>
                  <a:pt x="2425" y="387"/>
                </a:cubicBezTo>
                <a:cubicBezTo>
                  <a:pt x="2460" y="363"/>
                  <a:pt x="2442" y="375"/>
                  <a:pt x="2478" y="352"/>
                </a:cubicBezTo>
                <a:cubicBezTo>
                  <a:pt x="2498" y="250"/>
                  <a:pt x="2472" y="327"/>
                  <a:pt x="2504" y="334"/>
                </a:cubicBezTo>
                <a:cubicBezTo>
                  <a:pt x="2524" y="339"/>
                  <a:pt x="2545" y="328"/>
                  <a:pt x="2566" y="325"/>
                </a:cubicBezTo>
                <a:cubicBezTo>
                  <a:pt x="2593" y="343"/>
                  <a:pt x="2590" y="351"/>
                  <a:pt x="2620" y="334"/>
                </a:cubicBezTo>
                <a:cubicBezTo>
                  <a:pt x="2639" y="324"/>
                  <a:pt x="2673" y="298"/>
                  <a:pt x="2673" y="298"/>
                </a:cubicBezTo>
                <a:cubicBezTo>
                  <a:pt x="2664" y="295"/>
                  <a:pt x="2654" y="286"/>
                  <a:pt x="2646" y="290"/>
                </a:cubicBezTo>
                <a:cubicBezTo>
                  <a:pt x="2638" y="294"/>
                  <a:pt x="2633" y="308"/>
                  <a:pt x="2637" y="316"/>
                </a:cubicBezTo>
                <a:cubicBezTo>
                  <a:pt x="2641" y="324"/>
                  <a:pt x="2655" y="322"/>
                  <a:pt x="2664" y="325"/>
                </a:cubicBezTo>
                <a:cubicBezTo>
                  <a:pt x="2661" y="343"/>
                  <a:pt x="2666" y="364"/>
                  <a:pt x="2655" y="378"/>
                </a:cubicBezTo>
                <a:cubicBezTo>
                  <a:pt x="2649" y="385"/>
                  <a:pt x="2636" y="364"/>
                  <a:pt x="2628" y="369"/>
                </a:cubicBezTo>
                <a:cubicBezTo>
                  <a:pt x="2611" y="381"/>
                  <a:pt x="2605" y="404"/>
                  <a:pt x="2593" y="422"/>
                </a:cubicBezTo>
                <a:cubicBezTo>
                  <a:pt x="2587" y="431"/>
                  <a:pt x="2610" y="410"/>
                  <a:pt x="2620" y="405"/>
                </a:cubicBezTo>
                <a:cubicBezTo>
                  <a:pt x="2628" y="401"/>
                  <a:pt x="2637" y="399"/>
                  <a:pt x="2646" y="396"/>
                </a:cubicBezTo>
                <a:cubicBezTo>
                  <a:pt x="2675" y="479"/>
                  <a:pt x="2619" y="342"/>
                  <a:pt x="2708" y="431"/>
                </a:cubicBezTo>
                <a:cubicBezTo>
                  <a:pt x="2716" y="439"/>
                  <a:pt x="2696" y="448"/>
                  <a:pt x="2691" y="458"/>
                </a:cubicBezTo>
                <a:cubicBezTo>
                  <a:pt x="2687" y="466"/>
                  <a:pt x="2690" y="479"/>
                  <a:pt x="2682" y="484"/>
                </a:cubicBezTo>
                <a:cubicBezTo>
                  <a:pt x="2666" y="495"/>
                  <a:pt x="2628" y="502"/>
                  <a:pt x="2628" y="502"/>
                </a:cubicBezTo>
                <a:cubicBezTo>
                  <a:pt x="2667" y="515"/>
                  <a:pt x="2696" y="503"/>
                  <a:pt x="2735" y="493"/>
                </a:cubicBezTo>
                <a:cubicBezTo>
                  <a:pt x="2729" y="484"/>
                  <a:pt x="2712" y="476"/>
                  <a:pt x="2717" y="467"/>
                </a:cubicBezTo>
                <a:cubicBezTo>
                  <a:pt x="2723" y="456"/>
                  <a:pt x="2741" y="461"/>
                  <a:pt x="2753" y="458"/>
                </a:cubicBezTo>
                <a:cubicBezTo>
                  <a:pt x="2762" y="455"/>
                  <a:pt x="2770" y="452"/>
                  <a:pt x="2779" y="449"/>
                </a:cubicBezTo>
                <a:cubicBezTo>
                  <a:pt x="2779" y="449"/>
                  <a:pt x="2745" y="404"/>
                  <a:pt x="2753" y="396"/>
                </a:cubicBezTo>
                <a:cubicBezTo>
                  <a:pt x="2760" y="390"/>
                  <a:pt x="2770" y="402"/>
                  <a:pt x="2779" y="405"/>
                </a:cubicBezTo>
                <a:cubicBezTo>
                  <a:pt x="2877" y="385"/>
                  <a:pt x="2785" y="418"/>
                  <a:pt x="2832" y="360"/>
                </a:cubicBezTo>
                <a:cubicBezTo>
                  <a:pt x="2838" y="352"/>
                  <a:pt x="2920" y="343"/>
                  <a:pt x="2921" y="343"/>
                </a:cubicBezTo>
                <a:cubicBezTo>
                  <a:pt x="2850" y="388"/>
                  <a:pt x="2930" y="330"/>
                  <a:pt x="2885" y="387"/>
                </a:cubicBezTo>
                <a:cubicBezTo>
                  <a:pt x="2872" y="403"/>
                  <a:pt x="2850" y="408"/>
                  <a:pt x="2832" y="414"/>
                </a:cubicBezTo>
                <a:cubicBezTo>
                  <a:pt x="2844" y="423"/>
                  <a:pt x="2861" y="427"/>
                  <a:pt x="2868" y="440"/>
                </a:cubicBezTo>
                <a:cubicBezTo>
                  <a:pt x="2872" y="448"/>
                  <a:pt x="2855" y="458"/>
                  <a:pt x="2859" y="467"/>
                </a:cubicBezTo>
                <a:cubicBezTo>
                  <a:pt x="2863" y="475"/>
                  <a:pt x="2876" y="474"/>
                  <a:pt x="2885" y="476"/>
                </a:cubicBezTo>
                <a:cubicBezTo>
                  <a:pt x="2903" y="480"/>
                  <a:pt x="2921" y="481"/>
                  <a:pt x="2939" y="484"/>
                </a:cubicBezTo>
                <a:cubicBezTo>
                  <a:pt x="2903" y="496"/>
                  <a:pt x="2888" y="515"/>
                  <a:pt x="2868" y="546"/>
                </a:cubicBezTo>
                <a:cubicBezTo>
                  <a:pt x="2901" y="599"/>
                  <a:pt x="2932" y="568"/>
                  <a:pt x="2983" y="555"/>
                </a:cubicBezTo>
                <a:cubicBezTo>
                  <a:pt x="3030" y="567"/>
                  <a:pt x="3079" y="567"/>
                  <a:pt x="3125" y="582"/>
                </a:cubicBezTo>
                <a:cubicBezTo>
                  <a:pt x="3094" y="676"/>
                  <a:pt x="3215" y="598"/>
                  <a:pt x="3240" y="582"/>
                </a:cubicBezTo>
                <a:cubicBezTo>
                  <a:pt x="3314" y="607"/>
                  <a:pt x="3228" y="570"/>
                  <a:pt x="3275" y="617"/>
                </a:cubicBezTo>
                <a:cubicBezTo>
                  <a:pt x="3305" y="647"/>
                  <a:pt x="3357" y="631"/>
                  <a:pt x="3399" y="635"/>
                </a:cubicBezTo>
                <a:cubicBezTo>
                  <a:pt x="3382" y="712"/>
                  <a:pt x="3303" y="694"/>
                  <a:pt x="3461" y="679"/>
                </a:cubicBezTo>
                <a:cubicBezTo>
                  <a:pt x="3479" y="674"/>
                  <a:pt x="3496" y="662"/>
                  <a:pt x="3515" y="662"/>
                </a:cubicBezTo>
                <a:cubicBezTo>
                  <a:pt x="3537" y="662"/>
                  <a:pt x="3555" y="676"/>
                  <a:pt x="3577" y="679"/>
                </a:cubicBezTo>
                <a:cubicBezTo>
                  <a:pt x="3615" y="684"/>
                  <a:pt x="3654" y="685"/>
                  <a:pt x="3692" y="688"/>
                </a:cubicBezTo>
                <a:cubicBezTo>
                  <a:pt x="3746" y="707"/>
                  <a:pt x="3705" y="695"/>
                  <a:pt x="3692" y="679"/>
                </a:cubicBezTo>
                <a:cubicBezTo>
                  <a:pt x="3658" y="636"/>
                  <a:pt x="3720" y="662"/>
                  <a:pt x="3648" y="644"/>
                </a:cubicBezTo>
                <a:cubicBezTo>
                  <a:pt x="3583" y="647"/>
                  <a:pt x="3518" y="648"/>
                  <a:pt x="3453" y="653"/>
                </a:cubicBezTo>
                <a:cubicBezTo>
                  <a:pt x="3444" y="654"/>
                  <a:pt x="3422" y="671"/>
                  <a:pt x="3426" y="662"/>
                </a:cubicBezTo>
                <a:cubicBezTo>
                  <a:pt x="3432" y="649"/>
                  <a:pt x="3449" y="644"/>
                  <a:pt x="3461" y="635"/>
                </a:cubicBezTo>
                <a:cubicBezTo>
                  <a:pt x="3417" y="605"/>
                  <a:pt x="3369" y="617"/>
                  <a:pt x="3320" y="600"/>
                </a:cubicBezTo>
                <a:cubicBezTo>
                  <a:pt x="3297" y="532"/>
                  <a:pt x="3283" y="549"/>
                  <a:pt x="3346" y="538"/>
                </a:cubicBezTo>
                <a:cubicBezTo>
                  <a:pt x="3300" y="522"/>
                  <a:pt x="3309" y="547"/>
                  <a:pt x="3267" y="555"/>
                </a:cubicBezTo>
                <a:cubicBezTo>
                  <a:pt x="3244" y="559"/>
                  <a:pt x="3220" y="561"/>
                  <a:pt x="3196" y="564"/>
                </a:cubicBezTo>
                <a:cubicBezTo>
                  <a:pt x="3193" y="573"/>
                  <a:pt x="3195" y="587"/>
                  <a:pt x="3187" y="591"/>
                </a:cubicBezTo>
                <a:cubicBezTo>
                  <a:pt x="3159" y="605"/>
                  <a:pt x="3155" y="548"/>
                  <a:pt x="3125" y="546"/>
                </a:cubicBezTo>
                <a:cubicBezTo>
                  <a:pt x="3060" y="541"/>
                  <a:pt x="2995" y="541"/>
                  <a:pt x="2930" y="538"/>
                </a:cubicBezTo>
                <a:cubicBezTo>
                  <a:pt x="2975" y="507"/>
                  <a:pt x="2936" y="529"/>
                  <a:pt x="3001" y="511"/>
                </a:cubicBezTo>
                <a:cubicBezTo>
                  <a:pt x="3019" y="506"/>
                  <a:pt x="3054" y="493"/>
                  <a:pt x="3054" y="493"/>
                </a:cubicBezTo>
                <a:cubicBezTo>
                  <a:pt x="3018" y="441"/>
                  <a:pt x="2952" y="461"/>
                  <a:pt x="2894" y="449"/>
                </a:cubicBezTo>
                <a:cubicBezTo>
                  <a:pt x="2881" y="397"/>
                  <a:pt x="2889" y="395"/>
                  <a:pt x="2939" y="378"/>
                </a:cubicBezTo>
                <a:cubicBezTo>
                  <a:pt x="2989" y="395"/>
                  <a:pt x="2971" y="364"/>
                  <a:pt x="3018" y="396"/>
                </a:cubicBezTo>
                <a:cubicBezTo>
                  <a:pt x="3024" y="405"/>
                  <a:pt x="3046" y="419"/>
                  <a:pt x="3036" y="422"/>
                </a:cubicBezTo>
                <a:cubicBezTo>
                  <a:pt x="3018" y="427"/>
                  <a:pt x="2983" y="405"/>
                  <a:pt x="2983" y="405"/>
                </a:cubicBezTo>
                <a:cubicBezTo>
                  <a:pt x="2995" y="402"/>
                  <a:pt x="3008" y="403"/>
                  <a:pt x="3018" y="396"/>
                </a:cubicBezTo>
                <a:cubicBezTo>
                  <a:pt x="3073" y="359"/>
                  <a:pt x="3005" y="382"/>
                  <a:pt x="3045" y="343"/>
                </a:cubicBezTo>
                <a:cubicBezTo>
                  <a:pt x="3052" y="336"/>
                  <a:pt x="3063" y="337"/>
                  <a:pt x="3072" y="334"/>
                </a:cubicBezTo>
                <a:cubicBezTo>
                  <a:pt x="3090" y="393"/>
                  <a:pt x="3062" y="328"/>
                  <a:pt x="3142" y="369"/>
                </a:cubicBezTo>
                <a:cubicBezTo>
                  <a:pt x="3147" y="372"/>
                  <a:pt x="3157" y="428"/>
                  <a:pt x="3160" y="440"/>
                </a:cubicBezTo>
                <a:cubicBezTo>
                  <a:pt x="3055" y="461"/>
                  <a:pt x="3169" y="458"/>
                  <a:pt x="3196" y="449"/>
                </a:cubicBezTo>
                <a:cubicBezTo>
                  <a:pt x="3202" y="440"/>
                  <a:pt x="3205" y="429"/>
                  <a:pt x="3213" y="422"/>
                </a:cubicBezTo>
                <a:cubicBezTo>
                  <a:pt x="3220" y="416"/>
                  <a:pt x="3240" y="423"/>
                  <a:pt x="3240" y="414"/>
                </a:cubicBezTo>
                <a:cubicBezTo>
                  <a:pt x="3240" y="387"/>
                  <a:pt x="3166" y="371"/>
                  <a:pt x="3160" y="369"/>
                </a:cubicBezTo>
                <a:cubicBezTo>
                  <a:pt x="3210" y="338"/>
                  <a:pt x="3266" y="352"/>
                  <a:pt x="3320" y="334"/>
                </a:cubicBezTo>
                <a:cubicBezTo>
                  <a:pt x="3323" y="346"/>
                  <a:pt x="3319" y="362"/>
                  <a:pt x="3329" y="369"/>
                </a:cubicBezTo>
                <a:cubicBezTo>
                  <a:pt x="3336" y="374"/>
                  <a:pt x="3346" y="362"/>
                  <a:pt x="3355" y="360"/>
                </a:cubicBezTo>
                <a:cubicBezTo>
                  <a:pt x="3369" y="356"/>
                  <a:pt x="3384" y="355"/>
                  <a:pt x="3399" y="352"/>
                </a:cubicBezTo>
                <a:cubicBezTo>
                  <a:pt x="3421" y="286"/>
                  <a:pt x="3395" y="350"/>
                  <a:pt x="3417" y="414"/>
                </a:cubicBezTo>
                <a:cubicBezTo>
                  <a:pt x="3420" y="424"/>
                  <a:pt x="3435" y="425"/>
                  <a:pt x="3444" y="431"/>
                </a:cubicBezTo>
                <a:cubicBezTo>
                  <a:pt x="3441" y="440"/>
                  <a:pt x="3426" y="458"/>
                  <a:pt x="3435" y="458"/>
                </a:cubicBezTo>
                <a:cubicBezTo>
                  <a:pt x="3447" y="458"/>
                  <a:pt x="3453" y="441"/>
                  <a:pt x="3461" y="431"/>
                </a:cubicBezTo>
                <a:cubicBezTo>
                  <a:pt x="3496" y="386"/>
                  <a:pt x="3491" y="371"/>
                  <a:pt x="3541" y="343"/>
                </a:cubicBezTo>
                <a:cubicBezTo>
                  <a:pt x="3557" y="334"/>
                  <a:pt x="3594" y="325"/>
                  <a:pt x="3594" y="325"/>
                </a:cubicBezTo>
                <a:cubicBezTo>
                  <a:pt x="3591" y="337"/>
                  <a:pt x="3578" y="352"/>
                  <a:pt x="3586" y="360"/>
                </a:cubicBezTo>
                <a:cubicBezTo>
                  <a:pt x="3594" y="368"/>
                  <a:pt x="3613" y="343"/>
                  <a:pt x="3621" y="352"/>
                </a:cubicBezTo>
                <a:cubicBezTo>
                  <a:pt x="3632" y="363"/>
                  <a:pt x="3598" y="408"/>
                  <a:pt x="3594" y="414"/>
                </a:cubicBezTo>
                <a:cubicBezTo>
                  <a:pt x="3603" y="417"/>
                  <a:pt x="3614" y="415"/>
                  <a:pt x="3621" y="422"/>
                </a:cubicBezTo>
                <a:cubicBezTo>
                  <a:pt x="3651" y="451"/>
                  <a:pt x="3603" y="458"/>
                  <a:pt x="3656" y="440"/>
                </a:cubicBezTo>
                <a:cubicBezTo>
                  <a:pt x="3690" y="391"/>
                  <a:pt x="3675" y="315"/>
                  <a:pt x="3692" y="431"/>
                </a:cubicBezTo>
                <a:cubicBezTo>
                  <a:pt x="3724" y="420"/>
                  <a:pt x="3747" y="404"/>
                  <a:pt x="3780" y="396"/>
                </a:cubicBezTo>
                <a:cubicBezTo>
                  <a:pt x="3795" y="418"/>
                  <a:pt x="3809" y="455"/>
                  <a:pt x="3851" y="414"/>
                </a:cubicBezTo>
                <a:cubicBezTo>
                  <a:pt x="3859" y="407"/>
                  <a:pt x="3839" y="397"/>
                  <a:pt x="3834" y="387"/>
                </a:cubicBezTo>
                <a:cubicBezTo>
                  <a:pt x="3814" y="346"/>
                  <a:pt x="3812" y="316"/>
                  <a:pt x="3772" y="290"/>
                </a:cubicBezTo>
                <a:cubicBezTo>
                  <a:pt x="3751" y="293"/>
                  <a:pt x="3730" y="303"/>
                  <a:pt x="3710" y="298"/>
                </a:cubicBezTo>
                <a:cubicBezTo>
                  <a:pt x="3700" y="295"/>
                  <a:pt x="3726" y="283"/>
                  <a:pt x="3736" y="281"/>
                </a:cubicBezTo>
                <a:cubicBezTo>
                  <a:pt x="3745" y="280"/>
                  <a:pt x="3754" y="287"/>
                  <a:pt x="3763" y="290"/>
                </a:cubicBezTo>
                <a:cubicBezTo>
                  <a:pt x="3793" y="335"/>
                  <a:pt x="3804" y="315"/>
                  <a:pt x="3843" y="290"/>
                </a:cubicBezTo>
                <a:cubicBezTo>
                  <a:pt x="3890" y="304"/>
                  <a:pt x="3875" y="330"/>
                  <a:pt x="3913" y="352"/>
                </a:cubicBezTo>
                <a:cubicBezTo>
                  <a:pt x="3995" y="398"/>
                  <a:pt x="3944" y="356"/>
                  <a:pt x="3940" y="352"/>
                </a:cubicBezTo>
                <a:lnTo>
                  <a:pt x="3936" y="694"/>
                </a:lnTo>
                <a:lnTo>
                  <a:pt x="3845" y="694"/>
                </a:lnTo>
                <a:lnTo>
                  <a:pt x="3890" y="558"/>
                </a:lnTo>
                <a:lnTo>
                  <a:pt x="3845" y="512"/>
                </a:lnTo>
                <a:lnTo>
                  <a:pt x="3800" y="558"/>
                </a:lnTo>
                <a:lnTo>
                  <a:pt x="3845" y="648"/>
                </a:lnTo>
                <a:lnTo>
                  <a:pt x="3800" y="694"/>
                </a:lnTo>
                <a:lnTo>
                  <a:pt x="3754" y="739"/>
                </a:lnTo>
                <a:lnTo>
                  <a:pt x="3800" y="694"/>
                </a:lnTo>
                <a:lnTo>
                  <a:pt x="1033" y="694"/>
                </a:lnTo>
                <a:lnTo>
                  <a:pt x="1078" y="603"/>
                </a:lnTo>
                <a:lnTo>
                  <a:pt x="987" y="603"/>
                </a:lnTo>
                <a:lnTo>
                  <a:pt x="897" y="512"/>
                </a:lnTo>
                <a:lnTo>
                  <a:pt x="942" y="467"/>
                </a:lnTo>
                <a:cubicBezTo>
                  <a:pt x="833" y="358"/>
                  <a:pt x="940" y="435"/>
                  <a:pt x="874" y="440"/>
                </a:cubicBezTo>
                <a:cubicBezTo>
                  <a:pt x="841" y="442"/>
                  <a:pt x="809" y="434"/>
                  <a:pt x="776" y="431"/>
                </a:cubicBezTo>
                <a:cubicBezTo>
                  <a:pt x="919" y="395"/>
                  <a:pt x="576" y="471"/>
                  <a:pt x="688" y="396"/>
                </a:cubicBezTo>
                <a:cubicBezTo>
                  <a:pt x="536" y="386"/>
                  <a:pt x="514" y="379"/>
                  <a:pt x="351" y="387"/>
                </a:cubicBezTo>
                <a:cubicBezTo>
                  <a:pt x="408" y="406"/>
                  <a:pt x="369" y="392"/>
                  <a:pt x="466" y="431"/>
                </a:cubicBezTo>
                <a:cubicBezTo>
                  <a:pt x="483" y="438"/>
                  <a:pt x="431" y="420"/>
                  <a:pt x="413" y="414"/>
                </a:cubicBezTo>
                <a:cubicBezTo>
                  <a:pt x="382" y="382"/>
                  <a:pt x="378" y="363"/>
                  <a:pt x="333" y="378"/>
                </a:cubicBezTo>
                <a:cubicBezTo>
                  <a:pt x="210" y="371"/>
                  <a:pt x="0" y="360"/>
                  <a:pt x="307" y="343"/>
                </a:cubicBezTo>
                <a:cubicBezTo>
                  <a:pt x="301" y="334"/>
                  <a:pt x="286" y="326"/>
                  <a:pt x="289" y="316"/>
                </a:cubicBezTo>
                <a:cubicBezTo>
                  <a:pt x="291" y="307"/>
                  <a:pt x="307" y="307"/>
                  <a:pt x="316" y="307"/>
                </a:cubicBezTo>
                <a:cubicBezTo>
                  <a:pt x="372" y="307"/>
                  <a:pt x="428" y="313"/>
                  <a:pt x="484" y="316"/>
                </a:cubicBezTo>
                <a:cubicBezTo>
                  <a:pt x="534" y="326"/>
                  <a:pt x="575" y="336"/>
                  <a:pt x="626" y="343"/>
                </a:cubicBezTo>
                <a:cubicBezTo>
                  <a:pt x="653" y="352"/>
                  <a:pt x="679" y="360"/>
                  <a:pt x="706" y="369"/>
                </a:cubicBezTo>
                <a:cubicBezTo>
                  <a:pt x="728" y="385"/>
                  <a:pt x="753" y="410"/>
                  <a:pt x="785" y="378"/>
                </a:cubicBezTo>
                <a:cubicBezTo>
                  <a:pt x="792" y="371"/>
                  <a:pt x="767" y="367"/>
                  <a:pt x="759" y="360"/>
                </a:cubicBezTo>
                <a:cubicBezTo>
                  <a:pt x="749" y="352"/>
                  <a:pt x="741" y="343"/>
                  <a:pt x="732" y="334"/>
                </a:cubicBezTo>
                <a:cubicBezTo>
                  <a:pt x="726" y="316"/>
                  <a:pt x="710" y="281"/>
                  <a:pt x="732" y="281"/>
                </a:cubicBezTo>
                <a:cubicBezTo>
                  <a:pt x="752" y="281"/>
                  <a:pt x="765" y="325"/>
                  <a:pt x="776" y="334"/>
                </a:cubicBezTo>
                <a:cubicBezTo>
                  <a:pt x="803" y="356"/>
                  <a:pt x="937" y="357"/>
                  <a:pt x="971" y="360"/>
                </a:cubicBezTo>
                <a:cubicBezTo>
                  <a:pt x="968" y="378"/>
                  <a:pt x="971" y="398"/>
                  <a:pt x="963" y="414"/>
                </a:cubicBezTo>
                <a:cubicBezTo>
                  <a:pt x="958" y="424"/>
                  <a:pt x="940" y="421"/>
                  <a:pt x="936" y="431"/>
                </a:cubicBezTo>
                <a:cubicBezTo>
                  <a:pt x="926" y="456"/>
                  <a:pt x="969" y="474"/>
                  <a:pt x="980" y="476"/>
                </a:cubicBezTo>
                <a:cubicBezTo>
                  <a:pt x="1015" y="482"/>
                  <a:pt x="1051" y="481"/>
                  <a:pt x="1087" y="484"/>
                </a:cubicBezTo>
                <a:cubicBezTo>
                  <a:pt x="1105" y="487"/>
                  <a:pt x="1130" y="478"/>
                  <a:pt x="1140" y="493"/>
                </a:cubicBezTo>
                <a:cubicBezTo>
                  <a:pt x="1147" y="504"/>
                  <a:pt x="1109" y="499"/>
                  <a:pt x="1104" y="511"/>
                </a:cubicBezTo>
                <a:cubicBezTo>
                  <a:pt x="1100" y="521"/>
                  <a:pt x="1116" y="529"/>
                  <a:pt x="1122" y="538"/>
                </a:cubicBezTo>
                <a:cubicBezTo>
                  <a:pt x="1059" y="629"/>
                  <a:pt x="1113" y="535"/>
                  <a:pt x="1326" y="573"/>
                </a:cubicBezTo>
                <a:cubicBezTo>
                  <a:pt x="1337" y="575"/>
                  <a:pt x="1298" y="597"/>
                  <a:pt x="1308" y="600"/>
                </a:cubicBezTo>
                <a:cubicBezTo>
                  <a:pt x="1337" y="607"/>
                  <a:pt x="1367" y="594"/>
                  <a:pt x="1397" y="591"/>
                </a:cubicBezTo>
                <a:cubicBezTo>
                  <a:pt x="1476" y="643"/>
                  <a:pt x="1424" y="625"/>
                  <a:pt x="1530" y="617"/>
                </a:cubicBezTo>
                <a:cubicBezTo>
                  <a:pt x="1574" y="613"/>
                  <a:pt x="1619" y="612"/>
                  <a:pt x="1663" y="609"/>
                </a:cubicBezTo>
                <a:cubicBezTo>
                  <a:pt x="1545" y="585"/>
                  <a:pt x="1605" y="593"/>
                  <a:pt x="1521" y="564"/>
                </a:cubicBezTo>
                <a:cubicBezTo>
                  <a:pt x="1449" y="492"/>
                  <a:pt x="1493" y="514"/>
                  <a:pt x="1388" y="502"/>
                </a:cubicBezTo>
                <a:cubicBezTo>
                  <a:pt x="1325" y="481"/>
                  <a:pt x="1393" y="503"/>
                  <a:pt x="1273" y="476"/>
                </a:cubicBezTo>
                <a:cubicBezTo>
                  <a:pt x="1249" y="471"/>
                  <a:pt x="1202" y="458"/>
                  <a:pt x="1202" y="458"/>
                </a:cubicBezTo>
                <a:cubicBezTo>
                  <a:pt x="1244" y="447"/>
                  <a:pt x="1444" y="454"/>
                  <a:pt x="1344" y="431"/>
                </a:cubicBezTo>
                <a:cubicBezTo>
                  <a:pt x="1326" y="427"/>
                  <a:pt x="1308" y="425"/>
                  <a:pt x="1290" y="422"/>
                </a:cubicBezTo>
                <a:cubicBezTo>
                  <a:pt x="1233" y="428"/>
                  <a:pt x="1192" y="431"/>
                  <a:pt x="1140" y="449"/>
                </a:cubicBezTo>
                <a:cubicBezTo>
                  <a:pt x="1116" y="446"/>
                  <a:pt x="1090" y="452"/>
                  <a:pt x="1069" y="440"/>
                </a:cubicBezTo>
                <a:cubicBezTo>
                  <a:pt x="1061" y="435"/>
                  <a:pt x="1072" y="420"/>
                  <a:pt x="1078" y="414"/>
                </a:cubicBezTo>
                <a:cubicBezTo>
                  <a:pt x="1099" y="393"/>
                  <a:pt x="1147" y="385"/>
                  <a:pt x="1175" y="378"/>
                </a:cubicBezTo>
                <a:cubicBezTo>
                  <a:pt x="1124" y="343"/>
                  <a:pt x="1017" y="327"/>
                  <a:pt x="954" y="316"/>
                </a:cubicBezTo>
                <a:cubicBezTo>
                  <a:pt x="972" y="313"/>
                  <a:pt x="999" y="323"/>
                  <a:pt x="1007" y="307"/>
                </a:cubicBezTo>
                <a:cubicBezTo>
                  <a:pt x="1016" y="288"/>
                  <a:pt x="941" y="273"/>
                  <a:pt x="936" y="272"/>
                </a:cubicBezTo>
                <a:cubicBezTo>
                  <a:pt x="863" y="251"/>
                  <a:pt x="966" y="268"/>
                  <a:pt x="803" y="254"/>
                </a:cubicBezTo>
                <a:cubicBezTo>
                  <a:pt x="722" y="227"/>
                  <a:pt x="841" y="213"/>
                  <a:pt x="856" y="210"/>
                </a:cubicBezTo>
                <a:cubicBezTo>
                  <a:pt x="916" y="180"/>
                  <a:pt x="976" y="166"/>
                  <a:pt x="1042" y="157"/>
                </a:cubicBezTo>
                <a:cubicBezTo>
                  <a:pt x="1054" y="151"/>
                  <a:pt x="1066" y="144"/>
                  <a:pt x="1078" y="139"/>
                </a:cubicBezTo>
                <a:cubicBezTo>
                  <a:pt x="1095" y="132"/>
                  <a:pt x="1131" y="121"/>
                  <a:pt x="1131" y="121"/>
                </a:cubicBezTo>
                <a:cubicBezTo>
                  <a:pt x="1028" y="100"/>
                  <a:pt x="1139" y="106"/>
                  <a:pt x="1175" y="95"/>
                </a:cubicBezTo>
                <a:cubicBezTo>
                  <a:pt x="1191" y="48"/>
                  <a:pt x="1189" y="77"/>
                  <a:pt x="1149" y="77"/>
                </a:cubicBezTo>
                <a:cubicBezTo>
                  <a:pt x="1140" y="77"/>
                  <a:pt x="1131" y="71"/>
                  <a:pt x="1122" y="68"/>
                </a:cubicBezTo>
                <a:cubicBezTo>
                  <a:pt x="1072" y="81"/>
                  <a:pt x="1030" y="108"/>
                  <a:pt x="980" y="121"/>
                </a:cubicBezTo>
                <a:cubicBezTo>
                  <a:pt x="845" y="190"/>
                  <a:pt x="993" y="168"/>
                  <a:pt x="697" y="157"/>
                </a:cubicBezTo>
                <a:cubicBezTo>
                  <a:pt x="618" y="146"/>
                  <a:pt x="653" y="154"/>
                  <a:pt x="581" y="130"/>
                </a:cubicBezTo>
                <a:cubicBezTo>
                  <a:pt x="563" y="124"/>
                  <a:pt x="528" y="112"/>
                  <a:pt x="528" y="112"/>
                </a:cubicBezTo>
                <a:cubicBezTo>
                  <a:pt x="598" y="100"/>
                  <a:pt x="652" y="62"/>
                  <a:pt x="723" y="50"/>
                </a:cubicBezTo>
                <a:cubicBezTo>
                  <a:pt x="655" y="26"/>
                  <a:pt x="626" y="30"/>
                  <a:pt x="537" y="24"/>
                </a:cubicBezTo>
                <a:cubicBezTo>
                  <a:pt x="478" y="0"/>
                  <a:pt x="488" y="9"/>
                  <a:pt x="431" y="24"/>
                </a:cubicBezTo>
                <a:cubicBezTo>
                  <a:pt x="384" y="21"/>
                  <a:pt x="289" y="15"/>
                  <a:pt x="289" y="15"/>
                </a:cubicBezTo>
                <a:cubicBezTo>
                  <a:pt x="280" y="24"/>
                  <a:pt x="260" y="29"/>
                  <a:pt x="262" y="41"/>
                </a:cubicBezTo>
                <a:cubicBezTo>
                  <a:pt x="265" y="58"/>
                  <a:pt x="336" y="85"/>
                  <a:pt x="351" y="95"/>
                </a:cubicBezTo>
                <a:cubicBezTo>
                  <a:pt x="280" y="116"/>
                  <a:pt x="212" y="124"/>
                  <a:pt x="138" y="130"/>
                </a:cubicBezTo>
                <a:cubicBezTo>
                  <a:pt x="169" y="151"/>
                  <a:pt x="191" y="154"/>
                  <a:pt x="227" y="165"/>
                </a:cubicBezTo>
                <a:cubicBezTo>
                  <a:pt x="322" y="193"/>
                  <a:pt x="273" y="182"/>
                  <a:pt x="209" y="174"/>
                </a:cubicBezTo>
                <a:cubicBezTo>
                  <a:pt x="174" y="177"/>
                  <a:pt x="138" y="177"/>
                  <a:pt x="103" y="183"/>
                </a:cubicBezTo>
                <a:cubicBezTo>
                  <a:pt x="85" y="186"/>
                  <a:pt x="50" y="201"/>
                  <a:pt x="50" y="201"/>
                </a:cubicBezTo>
                <a:cubicBezTo>
                  <a:pt x="66" y="280"/>
                  <a:pt x="92" y="255"/>
                  <a:pt x="183" y="263"/>
                </a:cubicBezTo>
                <a:cubicBezTo>
                  <a:pt x="171" y="300"/>
                  <a:pt x="183" y="286"/>
                  <a:pt x="147" y="298"/>
                </a:cubicBezTo>
                <a:cubicBezTo>
                  <a:pt x="129" y="304"/>
                  <a:pt x="94" y="316"/>
                  <a:pt x="94" y="316"/>
                </a:cubicBezTo>
                <a:cubicBezTo>
                  <a:pt x="38" y="306"/>
                  <a:pt x="41" y="325"/>
                  <a:pt x="41" y="298"/>
                </a:cubicBezTo>
                <a:lnTo>
                  <a:pt x="35" y="694"/>
                </a:lnTo>
                <a:lnTo>
                  <a:pt x="897" y="694"/>
                </a:lnTo>
                <a:lnTo>
                  <a:pt x="1033" y="694"/>
                </a:lnTo>
              </a:path>
            </a:pathLst>
          </a:custGeom>
          <a:solidFill>
            <a:srgbClr val="824D00"/>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49903" name="Freeform 15"/>
          <p:cNvSpPr>
            <a:spLocks/>
          </p:cNvSpPr>
          <p:nvPr/>
        </p:nvSpPr>
        <p:spPr bwMode="auto">
          <a:xfrm>
            <a:off x="1116013" y="981075"/>
            <a:ext cx="6192837" cy="3844925"/>
          </a:xfrm>
          <a:custGeom>
            <a:avLst/>
            <a:gdLst>
              <a:gd name="T0" fmla="*/ 174 w 3901"/>
              <a:gd name="T1" fmla="*/ 1571 h 2422"/>
              <a:gd name="T2" fmla="*/ 192 w 3901"/>
              <a:gd name="T3" fmla="*/ 1606 h 2422"/>
              <a:gd name="T4" fmla="*/ 387 w 3901"/>
              <a:gd name="T5" fmla="*/ 1695 h 2422"/>
              <a:gd name="T6" fmla="*/ 671 w 3901"/>
              <a:gd name="T7" fmla="*/ 1713 h 2422"/>
              <a:gd name="T8" fmla="*/ 795 w 3901"/>
              <a:gd name="T9" fmla="*/ 1677 h 2422"/>
              <a:gd name="T10" fmla="*/ 945 w 3901"/>
              <a:gd name="T11" fmla="*/ 1695 h 2422"/>
              <a:gd name="T12" fmla="*/ 1158 w 3901"/>
              <a:gd name="T13" fmla="*/ 1633 h 2422"/>
              <a:gd name="T14" fmla="*/ 1415 w 3901"/>
              <a:gd name="T15" fmla="*/ 1571 h 2422"/>
              <a:gd name="T16" fmla="*/ 1743 w 3901"/>
              <a:gd name="T17" fmla="*/ 1606 h 2422"/>
              <a:gd name="T18" fmla="*/ 1973 w 3901"/>
              <a:gd name="T19" fmla="*/ 1677 h 2422"/>
              <a:gd name="T20" fmla="*/ 2088 w 3901"/>
              <a:gd name="T21" fmla="*/ 1775 h 2422"/>
              <a:gd name="T22" fmla="*/ 1707 w 3901"/>
              <a:gd name="T23" fmla="*/ 1810 h 2422"/>
              <a:gd name="T24" fmla="*/ 2142 w 3901"/>
              <a:gd name="T25" fmla="*/ 1792 h 2422"/>
              <a:gd name="T26" fmla="*/ 2212 w 3901"/>
              <a:gd name="T27" fmla="*/ 1766 h 2422"/>
              <a:gd name="T28" fmla="*/ 2310 w 3901"/>
              <a:gd name="T29" fmla="*/ 1783 h 2422"/>
              <a:gd name="T30" fmla="*/ 2274 w 3901"/>
              <a:gd name="T31" fmla="*/ 1810 h 2422"/>
              <a:gd name="T32" fmla="*/ 2080 w 3901"/>
              <a:gd name="T33" fmla="*/ 1872 h 2422"/>
              <a:gd name="T34" fmla="*/ 2009 w 3901"/>
              <a:gd name="T35" fmla="*/ 1908 h 2422"/>
              <a:gd name="T36" fmla="*/ 1938 w 3901"/>
              <a:gd name="T37" fmla="*/ 1961 h 2422"/>
              <a:gd name="T38" fmla="*/ 1707 w 3901"/>
              <a:gd name="T39" fmla="*/ 2014 h 2422"/>
              <a:gd name="T40" fmla="*/ 1743 w 3901"/>
              <a:gd name="T41" fmla="*/ 2032 h 2422"/>
              <a:gd name="T42" fmla="*/ 1902 w 3901"/>
              <a:gd name="T43" fmla="*/ 2076 h 2422"/>
              <a:gd name="T44" fmla="*/ 2106 w 3901"/>
              <a:gd name="T45" fmla="*/ 2076 h 2422"/>
              <a:gd name="T46" fmla="*/ 2168 w 3901"/>
              <a:gd name="T47" fmla="*/ 2129 h 2422"/>
              <a:gd name="T48" fmla="*/ 2088 w 3901"/>
              <a:gd name="T49" fmla="*/ 2191 h 2422"/>
              <a:gd name="T50" fmla="*/ 1778 w 3901"/>
              <a:gd name="T51" fmla="*/ 2244 h 2422"/>
              <a:gd name="T52" fmla="*/ 1725 w 3901"/>
              <a:gd name="T53" fmla="*/ 2271 h 2422"/>
              <a:gd name="T54" fmla="*/ 1849 w 3901"/>
              <a:gd name="T55" fmla="*/ 2324 h 2422"/>
              <a:gd name="T56" fmla="*/ 2000 w 3901"/>
              <a:gd name="T57" fmla="*/ 2386 h 2422"/>
              <a:gd name="T58" fmla="*/ 2150 w 3901"/>
              <a:gd name="T59" fmla="*/ 2368 h 2422"/>
              <a:gd name="T60" fmla="*/ 2221 w 3901"/>
              <a:gd name="T61" fmla="*/ 2359 h 2422"/>
              <a:gd name="T62" fmla="*/ 2452 w 3901"/>
              <a:gd name="T63" fmla="*/ 2359 h 2422"/>
              <a:gd name="T64" fmla="*/ 2593 w 3901"/>
              <a:gd name="T65" fmla="*/ 2306 h 2422"/>
              <a:gd name="T66" fmla="*/ 2948 w 3901"/>
              <a:gd name="T67" fmla="*/ 2324 h 2422"/>
              <a:gd name="T68" fmla="*/ 3001 w 3901"/>
              <a:gd name="T69" fmla="*/ 2235 h 2422"/>
              <a:gd name="T70" fmla="*/ 3037 w 3901"/>
              <a:gd name="T71" fmla="*/ 2165 h 2422"/>
              <a:gd name="T72" fmla="*/ 3081 w 3901"/>
              <a:gd name="T73" fmla="*/ 2076 h 2422"/>
              <a:gd name="T74" fmla="*/ 3196 w 3901"/>
              <a:gd name="T75" fmla="*/ 2067 h 2422"/>
              <a:gd name="T76" fmla="*/ 3072 w 3901"/>
              <a:gd name="T77" fmla="*/ 2040 h 2422"/>
              <a:gd name="T78" fmla="*/ 3054 w 3901"/>
              <a:gd name="T79" fmla="*/ 1987 h 2422"/>
              <a:gd name="T80" fmla="*/ 3081 w 3901"/>
              <a:gd name="T81" fmla="*/ 1934 h 2422"/>
              <a:gd name="T82" fmla="*/ 2939 w 3901"/>
              <a:gd name="T83" fmla="*/ 1872 h 2422"/>
              <a:gd name="T84" fmla="*/ 2921 w 3901"/>
              <a:gd name="T85" fmla="*/ 1828 h 2422"/>
              <a:gd name="T86" fmla="*/ 2913 w 3901"/>
              <a:gd name="T87" fmla="*/ 1819 h 2422"/>
              <a:gd name="T88" fmla="*/ 3028 w 3901"/>
              <a:gd name="T89" fmla="*/ 1854 h 2422"/>
              <a:gd name="T90" fmla="*/ 3223 w 3901"/>
              <a:gd name="T91" fmla="*/ 1872 h 2422"/>
              <a:gd name="T92" fmla="*/ 3506 w 3901"/>
              <a:gd name="T93" fmla="*/ 1828 h 2422"/>
              <a:gd name="T94" fmla="*/ 3471 w 3901"/>
              <a:gd name="T95" fmla="*/ 1792 h 2422"/>
              <a:gd name="T96" fmla="*/ 3701 w 3901"/>
              <a:gd name="T97" fmla="*/ 1748 h 2422"/>
              <a:gd name="T98" fmla="*/ 3834 w 3901"/>
              <a:gd name="T99" fmla="*/ 1686 h 2422"/>
              <a:gd name="T100" fmla="*/ 3901 w 3901"/>
              <a:gd name="T101" fmla="*/ 0 h 2422"/>
              <a:gd name="T102" fmla="*/ 6 w 3901"/>
              <a:gd name="T103" fmla="*/ 1526 h 2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01" h="2422">
                <a:moveTo>
                  <a:pt x="6" y="1526"/>
                </a:moveTo>
                <a:cubicBezTo>
                  <a:pt x="63" y="1564"/>
                  <a:pt x="106" y="1564"/>
                  <a:pt x="174" y="1571"/>
                </a:cubicBezTo>
                <a:cubicBezTo>
                  <a:pt x="171" y="1580"/>
                  <a:pt x="161" y="1589"/>
                  <a:pt x="165" y="1597"/>
                </a:cubicBezTo>
                <a:cubicBezTo>
                  <a:pt x="169" y="1605"/>
                  <a:pt x="183" y="1603"/>
                  <a:pt x="192" y="1606"/>
                </a:cubicBezTo>
                <a:cubicBezTo>
                  <a:pt x="238" y="1619"/>
                  <a:pt x="238" y="1616"/>
                  <a:pt x="298" y="1624"/>
                </a:cubicBezTo>
                <a:cubicBezTo>
                  <a:pt x="312" y="1665"/>
                  <a:pt x="350" y="1672"/>
                  <a:pt x="387" y="1695"/>
                </a:cubicBezTo>
                <a:cubicBezTo>
                  <a:pt x="448" y="1680"/>
                  <a:pt x="517" y="1639"/>
                  <a:pt x="538" y="1721"/>
                </a:cubicBezTo>
                <a:cubicBezTo>
                  <a:pt x="582" y="1718"/>
                  <a:pt x="629" y="1726"/>
                  <a:pt x="671" y="1713"/>
                </a:cubicBezTo>
                <a:cubicBezTo>
                  <a:pt x="681" y="1710"/>
                  <a:pt x="643" y="1689"/>
                  <a:pt x="653" y="1686"/>
                </a:cubicBezTo>
                <a:cubicBezTo>
                  <a:pt x="699" y="1673"/>
                  <a:pt x="748" y="1680"/>
                  <a:pt x="795" y="1677"/>
                </a:cubicBezTo>
                <a:cubicBezTo>
                  <a:pt x="836" y="1680"/>
                  <a:pt x="878" y="1681"/>
                  <a:pt x="919" y="1686"/>
                </a:cubicBezTo>
                <a:cubicBezTo>
                  <a:pt x="928" y="1687"/>
                  <a:pt x="936" y="1695"/>
                  <a:pt x="945" y="1695"/>
                </a:cubicBezTo>
                <a:cubicBezTo>
                  <a:pt x="990" y="1695"/>
                  <a:pt x="1033" y="1682"/>
                  <a:pt x="1078" y="1677"/>
                </a:cubicBezTo>
                <a:cubicBezTo>
                  <a:pt x="1107" y="1667"/>
                  <a:pt x="1128" y="1635"/>
                  <a:pt x="1158" y="1633"/>
                </a:cubicBezTo>
                <a:cubicBezTo>
                  <a:pt x="1202" y="1630"/>
                  <a:pt x="1247" y="1627"/>
                  <a:pt x="1291" y="1624"/>
                </a:cubicBezTo>
                <a:cubicBezTo>
                  <a:pt x="1346" y="1613"/>
                  <a:pt x="1366" y="1587"/>
                  <a:pt x="1415" y="1571"/>
                </a:cubicBezTo>
                <a:cubicBezTo>
                  <a:pt x="1507" y="1574"/>
                  <a:pt x="1598" y="1575"/>
                  <a:pt x="1690" y="1580"/>
                </a:cubicBezTo>
                <a:cubicBezTo>
                  <a:pt x="1714" y="1581"/>
                  <a:pt x="1722" y="1597"/>
                  <a:pt x="1743" y="1606"/>
                </a:cubicBezTo>
                <a:cubicBezTo>
                  <a:pt x="1772" y="1619"/>
                  <a:pt x="1800" y="1625"/>
                  <a:pt x="1831" y="1633"/>
                </a:cubicBezTo>
                <a:cubicBezTo>
                  <a:pt x="1878" y="1678"/>
                  <a:pt x="1900" y="1670"/>
                  <a:pt x="1973" y="1677"/>
                </a:cubicBezTo>
                <a:cubicBezTo>
                  <a:pt x="2074" y="1711"/>
                  <a:pt x="2007" y="1694"/>
                  <a:pt x="2177" y="1704"/>
                </a:cubicBezTo>
                <a:cubicBezTo>
                  <a:pt x="2148" y="1732"/>
                  <a:pt x="2117" y="1746"/>
                  <a:pt x="2088" y="1775"/>
                </a:cubicBezTo>
                <a:cubicBezTo>
                  <a:pt x="2020" y="1752"/>
                  <a:pt x="2026" y="1757"/>
                  <a:pt x="1955" y="1775"/>
                </a:cubicBezTo>
                <a:cubicBezTo>
                  <a:pt x="1881" y="1823"/>
                  <a:pt x="1797" y="1806"/>
                  <a:pt x="1707" y="1810"/>
                </a:cubicBezTo>
                <a:cubicBezTo>
                  <a:pt x="1756" y="1826"/>
                  <a:pt x="1797" y="1805"/>
                  <a:pt x="1840" y="1783"/>
                </a:cubicBezTo>
                <a:cubicBezTo>
                  <a:pt x="1970" y="1790"/>
                  <a:pt x="2022" y="1802"/>
                  <a:pt x="2142" y="1792"/>
                </a:cubicBezTo>
                <a:cubicBezTo>
                  <a:pt x="2157" y="1789"/>
                  <a:pt x="2172" y="1788"/>
                  <a:pt x="2186" y="1783"/>
                </a:cubicBezTo>
                <a:cubicBezTo>
                  <a:pt x="2196" y="1779"/>
                  <a:pt x="2202" y="1768"/>
                  <a:pt x="2212" y="1766"/>
                </a:cubicBezTo>
                <a:cubicBezTo>
                  <a:pt x="2221" y="1765"/>
                  <a:pt x="2230" y="1773"/>
                  <a:pt x="2239" y="1775"/>
                </a:cubicBezTo>
                <a:cubicBezTo>
                  <a:pt x="2262" y="1779"/>
                  <a:pt x="2286" y="1780"/>
                  <a:pt x="2310" y="1783"/>
                </a:cubicBezTo>
                <a:cubicBezTo>
                  <a:pt x="2307" y="1795"/>
                  <a:pt x="2311" y="1812"/>
                  <a:pt x="2301" y="1819"/>
                </a:cubicBezTo>
                <a:cubicBezTo>
                  <a:pt x="2293" y="1825"/>
                  <a:pt x="2283" y="1810"/>
                  <a:pt x="2274" y="1810"/>
                </a:cubicBezTo>
                <a:cubicBezTo>
                  <a:pt x="2250" y="1810"/>
                  <a:pt x="2227" y="1816"/>
                  <a:pt x="2204" y="1819"/>
                </a:cubicBezTo>
                <a:cubicBezTo>
                  <a:pt x="2159" y="1864"/>
                  <a:pt x="2149" y="1863"/>
                  <a:pt x="2080" y="1872"/>
                </a:cubicBezTo>
                <a:cubicBezTo>
                  <a:pt x="2083" y="1881"/>
                  <a:pt x="2090" y="1890"/>
                  <a:pt x="2088" y="1899"/>
                </a:cubicBezTo>
                <a:cubicBezTo>
                  <a:pt x="2080" y="1946"/>
                  <a:pt x="2035" y="1916"/>
                  <a:pt x="2009" y="1908"/>
                </a:cubicBezTo>
                <a:cubicBezTo>
                  <a:pt x="1980" y="1912"/>
                  <a:pt x="1924" y="1912"/>
                  <a:pt x="1920" y="1934"/>
                </a:cubicBezTo>
                <a:cubicBezTo>
                  <a:pt x="1918" y="1945"/>
                  <a:pt x="1932" y="1952"/>
                  <a:pt x="1938" y="1961"/>
                </a:cubicBezTo>
                <a:cubicBezTo>
                  <a:pt x="1859" y="1987"/>
                  <a:pt x="1752" y="1991"/>
                  <a:pt x="1672" y="1996"/>
                </a:cubicBezTo>
                <a:cubicBezTo>
                  <a:pt x="1684" y="2002"/>
                  <a:pt x="1694" y="2012"/>
                  <a:pt x="1707" y="2014"/>
                </a:cubicBezTo>
                <a:cubicBezTo>
                  <a:pt x="1716" y="2015"/>
                  <a:pt x="1726" y="2001"/>
                  <a:pt x="1734" y="2005"/>
                </a:cubicBezTo>
                <a:cubicBezTo>
                  <a:pt x="1742" y="2009"/>
                  <a:pt x="1738" y="2024"/>
                  <a:pt x="1743" y="2032"/>
                </a:cubicBezTo>
                <a:cubicBezTo>
                  <a:pt x="1750" y="2042"/>
                  <a:pt x="1760" y="2049"/>
                  <a:pt x="1769" y="2058"/>
                </a:cubicBezTo>
                <a:cubicBezTo>
                  <a:pt x="1831" y="2050"/>
                  <a:pt x="1853" y="2042"/>
                  <a:pt x="1902" y="2076"/>
                </a:cubicBezTo>
                <a:cubicBezTo>
                  <a:pt x="1965" y="2054"/>
                  <a:pt x="1954" y="2048"/>
                  <a:pt x="2009" y="2085"/>
                </a:cubicBezTo>
                <a:cubicBezTo>
                  <a:pt x="2040" y="2063"/>
                  <a:pt x="2057" y="2043"/>
                  <a:pt x="2106" y="2076"/>
                </a:cubicBezTo>
                <a:cubicBezTo>
                  <a:pt x="2118" y="2084"/>
                  <a:pt x="2104" y="2110"/>
                  <a:pt x="2115" y="2120"/>
                </a:cubicBezTo>
                <a:cubicBezTo>
                  <a:pt x="2129" y="2132"/>
                  <a:pt x="2150" y="2126"/>
                  <a:pt x="2168" y="2129"/>
                </a:cubicBezTo>
                <a:cubicBezTo>
                  <a:pt x="2171" y="2147"/>
                  <a:pt x="2191" y="2171"/>
                  <a:pt x="2177" y="2182"/>
                </a:cubicBezTo>
                <a:cubicBezTo>
                  <a:pt x="2153" y="2200"/>
                  <a:pt x="2116" y="2182"/>
                  <a:pt x="2088" y="2191"/>
                </a:cubicBezTo>
                <a:cubicBezTo>
                  <a:pt x="2076" y="2195"/>
                  <a:pt x="2073" y="2212"/>
                  <a:pt x="2062" y="2218"/>
                </a:cubicBezTo>
                <a:cubicBezTo>
                  <a:pt x="1993" y="2256"/>
                  <a:pt x="1788" y="2244"/>
                  <a:pt x="1778" y="2244"/>
                </a:cubicBezTo>
                <a:cubicBezTo>
                  <a:pt x="1769" y="2250"/>
                  <a:pt x="1761" y="2257"/>
                  <a:pt x="1752" y="2262"/>
                </a:cubicBezTo>
                <a:cubicBezTo>
                  <a:pt x="1744" y="2266"/>
                  <a:pt x="1725" y="2262"/>
                  <a:pt x="1725" y="2271"/>
                </a:cubicBezTo>
                <a:cubicBezTo>
                  <a:pt x="1725" y="2290"/>
                  <a:pt x="1816" y="2305"/>
                  <a:pt x="1823" y="2306"/>
                </a:cubicBezTo>
                <a:cubicBezTo>
                  <a:pt x="1832" y="2312"/>
                  <a:pt x="1839" y="2320"/>
                  <a:pt x="1849" y="2324"/>
                </a:cubicBezTo>
                <a:cubicBezTo>
                  <a:pt x="1866" y="2332"/>
                  <a:pt x="1902" y="2342"/>
                  <a:pt x="1902" y="2342"/>
                </a:cubicBezTo>
                <a:cubicBezTo>
                  <a:pt x="1930" y="2382"/>
                  <a:pt x="1951" y="2378"/>
                  <a:pt x="2000" y="2386"/>
                </a:cubicBezTo>
                <a:cubicBezTo>
                  <a:pt x="2048" y="2419"/>
                  <a:pt x="2040" y="2422"/>
                  <a:pt x="2133" y="2395"/>
                </a:cubicBezTo>
                <a:cubicBezTo>
                  <a:pt x="2143" y="2392"/>
                  <a:pt x="2142" y="2376"/>
                  <a:pt x="2150" y="2368"/>
                </a:cubicBezTo>
                <a:cubicBezTo>
                  <a:pt x="2158" y="2360"/>
                  <a:pt x="2168" y="2357"/>
                  <a:pt x="2177" y="2351"/>
                </a:cubicBezTo>
                <a:cubicBezTo>
                  <a:pt x="2192" y="2354"/>
                  <a:pt x="2207" y="2354"/>
                  <a:pt x="2221" y="2359"/>
                </a:cubicBezTo>
                <a:cubicBezTo>
                  <a:pt x="2231" y="2363"/>
                  <a:pt x="2237" y="2376"/>
                  <a:pt x="2248" y="2377"/>
                </a:cubicBezTo>
                <a:cubicBezTo>
                  <a:pt x="2316" y="2382"/>
                  <a:pt x="2384" y="2364"/>
                  <a:pt x="2452" y="2359"/>
                </a:cubicBezTo>
                <a:cubicBezTo>
                  <a:pt x="2556" y="2340"/>
                  <a:pt x="2459" y="2371"/>
                  <a:pt x="2505" y="2324"/>
                </a:cubicBezTo>
                <a:cubicBezTo>
                  <a:pt x="2526" y="2303"/>
                  <a:pt x="2563" y="2310"/>
                  <a:pt x="2593" y="2306"/>
                </a:cubicBezTo>
                <a:cubicBezTo>
                  <a:pt x="2652" y="2286"/>
                  <a:pt x="2714" y="2305"/>
                  <a:pt x="2771" y="2324"/>
                </a:cubicBezTo>
                <a:cubicBezTo>
                  <a:pt x="2825" y="2361"/>
                  <a:pt x="2888" y="2344"/>
                  <a:pt x="2948" y="2324"/>
                </a:cubicBezTo>
                <a:cubicBezTo>
                  <a:pt x="2991" y="2258"/>
                  <a:pt x="2962" y="2275"/>
                  <a:pt x="3028" y="2262"/>
                </a:cubicBezTo>
                <a:cubicBezTo>
                  <a:pt x="3019" y="2253"/>
                  <a:pt x="3011" y="2243"/>
                  <a:pt x="3001" y="2235"/>
                </a:cubicBezTo>
                <a:cubicBezTo>
                  <a:pt x="2993" y="2228"/>
                  <a:pt x="2978" y="2228"/>
                  <a:pt x="2975" y="2218"/>
                </a:cubicBezTo>
                <a:cubicBezTo>
                  <a:pt x="2960" y="2174"/>
                  <a:pt x="3012" y="2172"/>
                  <a:pt x="3037" y="2165"/>
                </a:cubicBezTo>
                <a:cubicBezTo>
                  <a:pt x="3028" y="2162"/>
                  <a:pt x="3012" y="2165"/>
                  <a:pt x="3010" y="2156"/>
                </a:cubicBezTo>
                <a:cubicBezTo>
                  <a:pt x="3004" y="2125"/>
                  <a:pt x="3061" y="2089"/>
                  <a:pt x="3081" y="2076"/>
                </a:cubicBezTo>
                <a:cubicBezTo>
                  <a:pt x="3090" y="2082"/>
                  <a:pt x="3096" y="2094"/>
                  <a:pt x="3107" y="2094"/>
                </a:cubicBezTo>
                <a:cubicBezTo>
                  <a:pt x="3138" y="2094"/>
                  <a:pt x="3166" y="2075"/>
                  <a:pt x="3196" y="2067"/>
                </a:cubicBezTo>
                <a:cubicBezTo>
                  <a:pt x="3187" y="2061"/>
                  <a:pt x="3180" y="2051"/>
                  <a:pt x="3169" y="2049"/>
                </a:cubicBezTo>
                <a:cubicBezTo>
                  <a:pt x="3137" y="2042"/>
                  <a:pt x="3100" y="2057"/>
                  <a:pt x="3072" y="2040"/>
                </a:cubicBezTo>
                <a:cubicBezTo>
                  <a:pt x="3059" y="2032"/>
                  <a:pt x="3078" y="2011"/>
                  <a:pt x="3081" y="1996"/>
                </a:cubicBezTo>
                <a:cubicBezTo>
                  <a:pt x="3072" y="1993"/>
                  <a:pt x="3056" y="1996"/>
                  <a:pt x="3054" y="1987"/>
                </a:cubicBezTo>
                <a:cubicBezTo>
                  <a:pt x="3051" y="1977"/>
                  <a:pt x="3067" y="1970"/>
                  <a:pt x="3072" y="1961"/>
                </a:cubicBezTo>
                <a:cubicBezTo>
                  <a:pt x="3076" y="1953"/>
                  <a:pt x="3078" y="1943"/>
                  <a:pt x="3081" y="1934"/>
                </a:cubicBezTo>
                <a:cubicBezTo>
                  <a:pt x="3050" y="1889"/>
                  <a:pt x="3024" y="1897"/>
                  <a:pt x="2966" y="1890"/>
                </a:cubicBezTo>
                <a:cubicBezTo>
                  <a:pt x="2957" y="1884"/>
                  <a:pt x="2949" y="1876"/>
                  <a:pt x="2939" y="1872"/>
                </a:cubicBezTo>
                <a:cubicBezTo>
                  <a:pt x="2916" y="1862"/>
                  <a:pt x="2868" y="1846"/>
                  <a:pt x="2868" y="1846"/>
                </a:cubicBezTo>
                <a:cubicBezTo>
                  <a:pt x="2888" y="1786"/>
                  <a:pt x="2858" y="1846"/>
                  <a:pt x="2921" y="1828"/>
                </a:cubicBezTo>
                <a:cubicBezTo>
                  <a:pt x="2931" y="1825"/>
                  <a:pt x="2946" y="1809"/>
                  <a:pt x="2939" y="1801"/>
                </a:cubicBezTo>
                <a:cubicBezTo>
                  <a:pt x="2932" y="1793"/>
                  <a:pt x="2922" y="1813"/>
                  <a:pt x="2913" y="1819"/>
                </a:cubicBezTo>
                <a:cubicBezTo>
                  <a:pt x="2957" y="1822"/>
                  <a:pt x="3003" y="1815"/>
                  <a:pt x="3045" y="1828"/>
                </a:cubicBezTo>
                <a:cubicBezTo>
                  <a:pt x="3055" y="1831"/>
                  <a:pt x="3023" y="1845"/>
                  <a:pt x="3028" y="1854"/>
                </a:cubicBezTo>
                <a:cubicBezTo>
                  <a:pt x="3034" y="1865"/>
                  <a:pt x="3051" y="1860"/>
                  <a:pt x="3063" y="1863"/>
                </a:cubicBezTo>
                <a:cubicBezTo>
                  <a:pt x="3121" y="1855"/>
                  <a:pt x="3167" y="1853"/>
                  <a:pt x="3223" y="1872"/>
                </a:cubicBezTo>
                <a:cubicBezTo>
                  <a:pt x="3310" y="1843"/>
                  <a:pt x="3257" y="1852"/>
                  <a:pt x="3382" y="1863"/>
                </a:cubicBezTo>
                <a:cubicBezTo>
                  <a:pt x="3430" y="1879"/>
                  <a:pt x="3468" y="1854"/>
                  <a:pt x="3506" y="1828"/>
                </a:cubicBezTo>
                <a:cubicBezTo>
                  <a:pt x="3500" y="1819"/>
                  <a:pt x="3497" y="1808"/>
                  <a:pt x="3489" y="1801"/>
                </a:cubicBezTo>
                <a:cubicBezTo>
                  <a:pt x="3468" y="1783"/>
                  <a:pt x="3389" y="1812"/>
                  <a:pt x="3471" y="1792"/>
                </a:cubicBezTo>
                <a:cubicBezTo>
                  <a:pt x="3539" y="1748"/>
                  <a:pt x="3576" y="1763"/>
                  <a:pt x="3675" y="1757"/>
                </a:cubicBezTo>
                <a:cubicBezTo>
                  <a:pt x="3684" y="1754"/>
                  <a:pt x="3695" y="1754"/>
                  <a:pt x="3701" y="1748"/>
                </a:cubicBezTo>
                <a:cubicBezTo>
                  <a:pt x="3716" y="1733"/>
                  <a:pt x="3716" y="1697"/>
                  <a:pt x="3737" y="1695"/>
                </a:cubicBezTo>
                <a:cubicBezTo>
                  <a:pt x="3769" y="1692"/>
                  <a:pt x="3802" y="1689"/>
                  <a:pt x="3834" y="1686"/>
                </a:cubicBezTo>
                <a:cubicBezTo>
                  <a:pt x="3876" y="1672"/>
                  <a:pt x="3861" y="1659"/>
                  <a:pt x="3896" y="1642"/>
                </a:cubicBezTo>
                <a:lnTo>
                  <a:pt x="3901" y="0"/>
                </a:lnTo>
                <a:lnTo>
                  <a:pt x="0" y="0"/>
                </a:lnTo>
                <a:lnTo>
                  <a:pt x="6" y="1526"/>
                </a:lnTo>
                <a:close/>
              </a:path>
            </a:pathLst>
          </a:custGeom>
          <a:solidFill>
            <a:srgbClr val="3366FF">
              <a:alpha val="47000"/>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49904" name="Freeform 16"/>
          <p:cNvSpPr>
            <a:spLocks/>
          </p:cNvSpPr>
          <p:nvPr/>
        </p:nvSpPr>
        <p:spPr bwMode="auto">
          <a:xfrm>
            <a:off x="1116013" y="1011238"/>
            <a:ext cx="6192837" cy="4146550"/>
          </a:xfrm>
          <a:custGeom>
            <a:avLst/>
            <a:gdLst>
              <a:gd name="T0" fmla="*/ 68 w 3901"/>
              <a:gd name="T1" fmla="*/ 1635 h 2612"/>
              <a:gd name="T2" fmla="*/ 139 w 3901"/>
              <a:gd name="T3" fmla="*/ 1670 h 2612"/>
              <a:gd name="T4" fmla="*/ 254 w 3901"/>
              <a:gd name="T5" fmla="*/ 1732 h 2612"/>
              <a:gd name="T6" fmla="*/ 352 w 3901"/>
              <a:gd name="T7" fmla="*/ 1759 h 2612"/>
              <a:gd name="T8" fmla="*/ 555 w 3901"/>
              <a:gd name="T9" fmla="*/ 1829 h 2612"/>
              <a:gd name="T10" fmla="*/ 928 w 3901"/>
              <a:gd name="T11" fmla="*/ 1847 h 2612"/>
              <a:gd name="T12" fmla="*/ 1247 w 3901"/>
              <a:gd name="T13" fmla="*/ 1812 h 2612"/>
              <a:gd name="T14" fmla="*/ 1326 w 3901"/>
              <a:gd name="T15" fmla="*/ 1794 h 2612"/>
              <a:gd name="T16" fmla="*/ 1548 w 3901"/>
              <a:gd name="T17" fmla="*/ 1847 h 2612"/>
              <a:gd name="T18" fmla="*/ 1672 w 3901"/>
              <a:gd name="T19" fmla="*/ 1812 h 2612"/>
              <a:gd name="T20" fmla="*/ 1539 w 3901"/>
              <a:gd name="T21" fmla="*/ 1900 h 2612"/>
              <a:gd name="T22" fmla="*/ 1681 w 3901"/>
              <a:gd name="T23" fmla="*/ 1909 h 2612"/>
              <a:gd name="T24" fmla="*/ 1725 w 3901"/>
              <a:gd name="T25" fmla="*/ 1945 h 2612"/>
              <a:gd name="T26" fmla="*/ 1628 w 3901"/>
              <a:gd name="T27" fmla="*/ 2007 h 2612"/>
              <a:gd name="T28" fmla="*/ 1504 w 3901"/>
              <a:gd name="T29" fmla="*/ 2086 h 2612"/>
              <a:gd name="T30" fmla="*/ 1716 w 3901"/>
              <a:gd name="T31" fmla="*/ 2157 h 2612"/>
              <a:gd name="T32" fmla="*/ 1823 w 3901"/>
              <a:gd name="T33" fmla="*/ 2211 h 2612"/>
              <a:gd name="T34" fmla="*/ 1752 w 3901"/>
              <a:gd name="T35" fmla="*/ 2273 h 2612"/>
              <a:gd name="T36" fmla="*/ 1636 w 3901"/>
              <a:gd name="T37" fmla="*/ 2379 h 2612"/>
              <a:gd name="T38" fmla="*/ 1840 w 3901"/>
              <a:gd name="T39" fmla="*/ 2450 h 2612"/>
              <a:gd name="T40" fmla="*/ 2017 w 3901"/>
              <a:gd name="T41" fmla="*/ 2556 h 2612"/>
              <a:gd name="T42" fmla="*/ 2071 w 3901"/>
              <a:gd name="T43" fmla="*/ 2600 h 2612"/>
              <a:gd name="T44" fmla="*/ 2133 w 3901"/>
              <a:gd name="T45" fmla="*/ 2583 h 2612"/>
              <a:gd name="T46" fmla="*/ 2390 w 3901"/>
              <a:gd name="T47" fmla="*/ 2583 h 2612"/>
              <a:gd name="T48" fmla="*/ 2416 w 3901"/>
              <a:gd name="T49" fmla="*/ 2485 h 2612"/>
              <a:gd name="T50" fmla="*/ 2469 w 3901"/>
              <a:gd name="T51" fmla="*/ 2459 h 2612"/>
              <a:gd name="T52" fmla="*/ 2700 w 3901"/>
              <a:gd name="T53" fmla="*/ 2450 h 2612"/>
              <a:gd name="T54" fmla="*/ 3028 w 3901"/>
              <a:gd name="T55" fmla="*/ 2441 h 2612"/>
              <a:gd name="T56" fmla="*/ 3090 w 3901"/>
              <a:gd name="T57" fmla="*/ 2273 h 2612"/>
              <a:gd name="T58" fmla="*/ 3311 w 3901"/>
              <a:gd name="T59" fmla="*/ 2175 h 2612"/>
              <a:gd name="T60" fmla="*/ 3320 w 3901"/>
              <a:gd name="T61" fmla="*/ 2113 h 2612"/>
              <a:gd name="T62" fmla="*/ 3232 w 3901"/>
              <a:gd name="T63" fmla="*/ 2086 h 2612"/>
              <a:gd name="T64" fmla="*/ 3187 w 3901"/>
              <a:gd name="T65" fmla="*/ 2042 h 2612"/>
              <a:gd name="T66" fmla="*/ 3240 w 3901"/>
              <a:gd name="T67" fmla="*/ 2033 h 2612"/>
              <a:gd name="T68" fmla="*/ 3373 w 3901"/>
              <a:gd name="T69" fmla="*/ 2060 h 2612"/>
              <a:gd name="T70" fmla="*/ 3657 w 3901"/>
              <a:gd name="T71" fmla="*/ 1954 h 2612"/>
              <a:gd name="T72" fmla="*/ 3701 w 3901"/>
              <a:gd name="T73" fmla="*/ 1936 h 2612"/>
              <a:gd name="T74" fmla="*/ 3852 w 3901"/>
              <a:gd name="T75" fmla="*/ 1883 h 2612"/>
              <a:gd name="T76" fmla="*/ 3901 w 3901"/>
              <a:gd name="T77" fmla="*/ 0 h 2612"/>
              <a:gd name="T78" fmla="*/ 6 w 3901"/>
              <a:gd name="T79" fmla="*/ 1626 h 2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01" h="2612">
                <a:moveTo>
                  <a:pt x="6" y="1626"/>
                </a:moveTo>
                <a:cubicBezTo>
                  <a:pt x="27" y="1629"/>
                  <a:pt x="49" y="1627"/>
                  <a:pt x="68" y="1635"/>
                </a:cubicBezTo>
                <a:cubicBezTo>
                  <a:pt x="78" y="1639"/>
                  <a:pt x="77" y="1656"/>
                  <a:pt x="86" y="1661"/>
                </a:cubicBezTo>
                <a:cubicBezTo>
                  <a:pt x="102" y="1669"/>
                  <a:pt x="121" y="1667"/>
                  <a:pt x="139" y="1670"/>
                </a:cubicBezTo>
                <a:cubicBezTo>
                  <a:pt x="142" y="1688"/>
                  <a:pt x="132" y="1714"/>
                  <a:pt x="148" y="1723"/>
                </a:cubicBezTo>
                <a:cubicBezTo>
                  <a:pt x="179" y="1740"/>
                  <a:pt x="219" y="1725"/>
                  <a:pt x="254" y="1732"/>
                </a:cubicBezTo>
                <a:cubicBezTo>
                  <a:pt x="267" y="1734"/>
                  <a:pt x="276" y="1747"/>
                  <a:pt x="289" y="1750"/>
                </a:cubicBezTo>
                <a:cubicBezTo>
                  <a:pt x="309" y="1756"/>
                  <a:pt x="331" y="1756"/>
                  <a:pt x="352" y="1759"/>
                </a:cubicBezTo>
                <a:cubicBezTo>
                  <a:pt x="376" y="1836"/>
                  <a:pt x="410" y="1810"/>
                  <a:pt x="493" y="1803"/>
                </a:cubicBezTo>
                <a:cubicBezTo>
                  <a:pt x="533" y="1790"/>
                  <a:pt x="541" y="1787"/>
                  <a:pt x="555" y="1829"/>
                </a:cubicBezTo>
                <a:cubicBezTo>
                  <a:pt x="780" y="1811"/>
                  <a:pt x="699" y="1830"/>
                  <a:pt x="803" y="1803"/>
                </a:cubicBezTo>
                <a:cubicBezTo>
                  <a:pt x="847" y="1814"/>
                  <a:pt x="883" y="1836"/>
                  <a:pt x="928" y="1847"/>
                </a:cubicBezTo>
                <a:cubicBezTo>
                  <a:pt x="986" y="1908"/>
                  <a:pt x="1012" y="1881"/>
                  <a:pt x="1114" y="1874"/>
                </a:cubicBezTo>
                <a:cubicBezTo>
                  <a:pt x="1173" y="1834"/>
                  <a:pt x="1181" y="1823"/>
                  <a:pt x="1247" y="1812"/>
                </a:cubicBezTo>
                <a:cubicBezTo>
                  <a:pt x="1265" y="1800"/>
                  <a:pt x="1282" y="1788"/>
                  <a:pt x="1300" y="1776"/>
                </a:cubicBezTo>
                <a:cubicBezTo>
                  <a:pt x="1309" y="1770"/>
                  <a:pt x="1316" y="1791"/>
                  <a:pt x="1326" y="1794"/>
                </a:cubicBezTo>
                <a:cubicBezTo>
                  <a:pt x="1335" y="1797"/>
                  <a:pt x="1455" y="1812"/>
                  <a:pt x="1459" y="1812"/>
                </a:cubicBezTo>
                <a:cubicBezTo>
                  <a:pt x="1483" y="1859"/>
                  <a:pt x="1495" y="1862"/>
                  <a:pt x="1548" y="1847"/>
                </a:cubicBezTo>
                <a:cubicBezTo>
                  <a:pt x="1566" y="1842"/>
                  <a:pt x="1601" y="1829"/>
                  <a:pt x="1601" y="1829"/>
                </a:cubicBezTo>
                <a:cubicBezTo>
                  <a:pt x="1628" y="1789"/>
                  <a:pt x="1631" y="1784"/>
                  <a:pt x="1672" y="1812"/>
                </a:cubicBezTo>
                <a:cubicBezTo>
                  <a:pt x="1639" y="1820"/>
                  <a:pt x="1607" y="1830"/>
                  <a:pt x="1574" y="1838"/>
                </a:cubicBezTo>
                <a:cubicBezTo>
                  <a:pt x="1590" y="1886"/>
                  <a:pt x="1588" y="1889"/>
                  <a:pt x="1539" y="1900"/>
                </a:cubicBezTo>
                <a:cubicBezTo>
                  <a:pt x="1564" y="1906"/>
                  <a:pt x="1585" y="1924"/>
                  <a:pt x="1610" y="1927"/>
                </a:cubicBezTo>
                <a:cubicBezTo>
                  <a:pt x="1625" y="1929"/>
                  <a:pt x="1664" y="1915"/>
                  <a:pt x="1681" y="1909"/>
                </a:cubicBezTo>
                <a:cubicBezTo>
                  <a:pt x="1687" y="1918"/>
                  <a:pt x="1690" y="1929"/>
                  <a:pt x="1698" y="1936"/>
                </a:cubicBezTo>
                <a:cubicBezTo>
                  <a:pt x="1705" y="1942"/>
                  <a:pt x="1721" y="1937"/>
                  <a:pt x="1725" y="1945"/>
                </a:cubicBezTo>
                <a:cubicBezTo>
                  <a:pt x="1729" y="1953"/>
                  <a:pt x="1723" y="1966"/>
                  <a:pt x="1716" y="1971"/>
                </a:cubicBezTo>
                <a:cubicBezTo>
                  <a:pt x="1690" y="1989"/>
                  <a:pt x="1656" y="1993"/>
                  <a:pt x="1628" y="2007"/>
                </a:cubicBezTo>
                <a:cubicBezTo>
                  <a:pt x="1594" y="2056"/>
                  <a:pt x="1630" y="2016"/>
                  <a:pt x="1583" y="2042"/>
                </a:cubicBezTo>
                <a:cubicBezTo>
                  <a:pt x="1495" y="2092"/>
                  <a:pt x="1562" y="2068"/>
                  <a:pt x="1504" y="2086"/>
                </a:cubicBezTo>
                <a:cubicBezTo>
                  <a:pt x="1524" y="2155"/>
                  <a:pt x="1664" y="2129"/>
                  <a:pt x="1707" y="2131"/>
                </a:cubicBezTo>
                <a:cubicBezTo>
                  <a:pt x="1710" y="2140"/>
                  <a:pt x="1709" y="2151"/>
                  <a:pt x="1716" y="2157"/>
                </a:cubicBezTo>
                <a:cubicBezTo>
                  <a:pt x="1723" y="2164"/>
                  <a:pt x="1735" y="2162"/>
                  <a:pt x="1743" y="2166"/>
                </a:cubicBezTo>
                <a:cubicBezTo>
                  <a:pt x="1770" y="2180"/>
                  <a:pt x="1798" y="2194"/>
                  <a:pt x="1823" y="2211"/>
                </a:cubicBezTo>
                <a:cubicBezTo>
                  <a:pt x="1804" y="2267"/>
                  <a:pt x="1832" y="2209"/>
                  <a:pt x="1769" y="2246"/>
                </a:cubicBezTo>
                <a:cubicBezTo>
                  <a:pt x="1760" y="2251"/>
                  <a:pt x="1760" y="2266"/>
                  <a:pt x="1752" y="2273"/>
                </a:cubicBezTo>
                <a:cubicBezTo>
                  <a:pt x="1740" y="2283"/>
                  <a:pt x="1706" y="2293"/>
                  <a:pt x="1690" y="2299"/>
                </a:cubicBezTo>
                <a:cubicBezTo>
                  <a:pt x="1680" y="2341"/>
                  <a:pt x="1672" y="2355"/>
                  <a:pt x="1636" y="2379"/>
                </a:cubicBezTo>
                <a:cubicBezTo>
                  <a:pt x="1639" y="2388"/>
                  <a:pt x="1638" y="2400"/>
                  <a:pt x="1645" y="2405"/>
                </a:cubicBezTo>
                <a:cubicBezTo>
                  <a:pt x="1689" y="2436"/>
                  <a:pt x="1785" y="2441"/>
                  <a:pt x="1840" y="2450"/>
                </a:cubicBezTo>
                <a:cubicBezTo>
                  <a:pt x="1870" y="2538"/>
                  <a:pt x="1982" y="2499"/>
                  <a:pt x="2062" y="2503"/>
                </a:cubicBezTo>
                <a:cubicBezTo>
                  <a:pt x="2128" y="2526"/>
                  <a:pt x="2049" y="2534"/>
                  <a:pt x="2017" y="2556"/>
                </a:cubicBezTo>
                <a:cubicBezTo>
                  <a:pt x="2028" y="2559"/>
                  <a:pt x="2078" y="2571"/>
                  <a:pt x="2080" y="2574"/>
                </a:cubicBezTo>
                <a:cubicBezTo>
                  <a:pt x="2084" y="2582"/>
                  <a:pt x="2074" y="2591"/>
                  <a:pt x="2071" y="2600"/>
                </a:cubicBezTo>
                <a:cubicBezTo>
                  <a:pt x="2083" y="2603"/>
                  <a:pt x="2094" y="2612"/>
                  <a:pt x="2106" y="2609"/>
                </a:cubicBezTo>
                <a:cubicBezTo>
                  <a:pt x="2118" y="2606"/>
                  <a:pt x="2123" y="2590"/>
                  <a:pt x="2133" y="2583"/>
                </a:cubicBezTo>
                <a:cubicBezTo>
                  <a:pt x="2141" y="2578"/>
                  <a:pt x="2150" y="2577"/>
                  <a:pt x="2159" y="2574"/>
                </a:cubicBezTo>
                <a:cubicBezTo>
                  <a:pt x="2239" y="2601"/>
                  <a:pt x="2302" y="2589"/>
                  <a:pt x="2390" y="2583"/>
                </a:cubicBezTo>
                <a:cubicBezTo>
                  <a:pt x="2379" y="2539"/>
                  <a:pt x="2382" y="2527"/>
                  <a:pt x="2425" y="2512"/>
                </a:cubicBezTo>
                <a:cubicBezTo>
                  <a:pt x="2422" y="2503"/>
                  <a:pt x="2412" y="2493"/>
                  <a:pt x="2416" y="2485"/>
                </a:cubicBezTo>
                <a:cubicBezTo>
                  <a:pt x="2420" y="2477"/>
                  <a:pt x="2434" y="2480"/>
                  <a:pt x="2443" y="2476"/>
                </a:cubicBezTo>
                <a:cubicBezTo>
                  <a:pt x="2452" y="2471"/>
                  <a:pt x="2459" y="2463"/>
                  <a:pt x="2469" y="2459"/>
                </a:cubicBezTo>
                <a:cubicBezTo>
                  <a:pt x="2492" y="2451"/>
                  <a:pt x="2517" y="2449"/>
                  <a:pt x="2540" y="2441"/>
                </a:cubicBezTo>
                <a:cubicBezTo>
                  <a:pt x="2627" y="2471"/>
                  <a:pt x="2574" y="2461"/>
                  <a:pt x="2700" y="2450"/>
                </a:cubicBezTo>
                <a:cubicBezTo>
                  <a:pt x="2768" y="2426"/>
                  <a:pt x="2683" y="2450"/>
                  <a:pt x="2753" y="2450"/>
                </a:cubicBezTo>
                <a:cubicBezTo>
                  <a:pt x="2845" y="2450"/>
                  <a:pt x="2936" y="2444"/>
                  <a:pt x="3028" y="2441"/>
                </a:cubicBezTo>
                <a:cubicBezTo>
                  <a:pt x="3054" y="2399"/>
                  <a:pt x="3032" y="2400"/>
                  <a:pt x="3045" y="2352"/>
                </a:cubicBezTo>
                <a:cubicBezTo>
                  <a:pt x="3056" y="2313"/>
                  <a:pt x="3061" y="2316"/>
                  <a:pt x="3090" y="2273"/>
                </a:cubicBezTo>
                <a:cubicBezTo>
                  <a:pt x="3122" y="2225"/>
                  <a:pt x="3168" y="2227"/>
                  <a:pt x="3223" y="2211"/>
                </a:cubicBezTo>
                <a:cubicBezTo>
                  <a:pt x="3252" y="2191"/>
                  <a:pt x="3279" y="2186"/>
                  <a:pt x="3311" y="2175"/>
                </a:cubicBezTo>
                <a:cubicBezTo>
                  <a:pt x="3302" y="2172"/>
                  <a:pt x="3284" y="2175"/>
                  <a:pt x="3285" y="2166"/>
                </a:cubicBezTo>
                <a:cubicBezTo>
                  <a:pt x="3288" y="2145"/>
                  <a:pt x="3320" y="2113"/>
                  <a:pt x="3320" y="2113"/>
                </a:cubicBezTo>
                <a:cubicBezTo>
                  <a:pt x="3311" y="2107"/>
                  <a:pt x="3304" y="2098"/>
                  <a:pt x="3294" y="2095"/>
                </a:cubicBezTo>
                <a:cubicBezTo>
                  <a:pt x="3274" y="2089"/>
                  <a:pt x="3251" y="2094"/>
                  <a:pt x="3232" y="2086"/>
                </a:cubicBezTo>
                <a:cubicBezTo>
                  <a:pt x="3222" y="2082"/>
                  <a:pt x="3222" y="2067"/>
                  <a:pt x="3214" y="2060"/>
                </a:cubicBezTo>
                <a:cubicBezTo>
                  <a:pt x="3206" y="2052"/>
                  <a:pt x="3196" y="2048"/>
                  <a:pt x="3187" y="2042"/>
                </a:cubicBezTo>
                <a:cubicBezTo>
                  <a:pt x="3199" y="2030"/>
                  <a:pt x="3206" y="2010"/>
                  <a:pt x="3223" y="2007"/>
                </a:cubicBezTo>
                <a:cubicBezTo>
                  <a:pt x="3233" y="2005"/>
                  <a:pt x="3236" y="2023"/>
                  <a:pt x="3240" y="2033"/>
                </a:cubicBezTo>
                <a:cubicBezTo>
                  <a:pt x="3260" y="2081"/>
                  <a:pt x="3230" y="2063"/>
                  <a:pt x="3276" y="2078"/>
                </a:cubicBezTo>
                <a:cubicBezTo>
                  <a:pt x="3308" y="2072"/>
                  <a:pt x="3342" y="2071"/>
                  <a:pt x="3373" y="2060"/>
                </a:cubicBezTo>
                <a:cubicBezTo>
                  <a:pt x="3420" y="2043"/>
                  <a:pt x="3473" y="1991"/>
                  <a:pt x="3515" y="1962"/>
                </a:cubicBezTo>
                <a:cubicBezTo>
                  <a:pt x="3554" y="1935"/>
                  <a:pt x="3610" y="1957"/>
                  <a:pt x="3657" y="1954"/>
                </a:cubicBezTo>
                <a:cubicBezTo>
                  <a:pt x="3660" y="1945"/>
                  <a:pt x="3657" y="1931"/>
                  <a:pt x="3666" y="1927"/>
                </a:cubicBezTo>
                <a:cubicBezTo>
                  <a:pt x="3677" y="1922"/>
                  <a:pt x="3689" y="1933"/>
                  <a:pt x="3701" y="1936"/>
                </a:cubicBezTo>
                <a:cubicBezTo>
                  <a:pt x="3734" y="1945"/>
                  <a:pt x="3766" y="1955"/>
                  <a:pt x="3799" y="1962"/>
                </a:cubicBezTo>
                <a:cubicBezTo>
                  <a:pt x="3810" y="1929"/>
                  <a:pt x="3833" y="1911"/>
                  <a:pt x="3852" y="1883"/>
                </a:cubicBezTo>
                <a:cubicBezTo>
                  <a:pt x="3839" y="1933"/>
                  <a:pt x="3844" y="1936"/>
                  <a:pt x="3896" y="1936"/>
                </a:cubicBezTo>
                <a:lnTo>
                  <a:pt x="3901" y="0"/>
                </a:lnTo>
                <a:lnTo>
                  <a:pt x="0" y="0"/>
                </a:lnTo>
                <a:lnTo>
                  <a:pt x="6" y="1626"/>
                </a:lnTo>
                <a:close/>
              </a:path>
            </a:pathLst>
          </a:custGeom>
          <a:solidFill>
            <a:srgbClr val="3366FF">
              <a:alpha val="49001"/>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49905" name="Freeform 17"/>
          <p:cNvSpPr>
            <a:spLocks/>
          </p:cNvSpPr>
          <p:nvPr/>
        </p:nvSpPr>
        <p:spPr bwMode="auto">
          <a:xfrm>
            <a:off x="1116013" y="5846763"/>
            <a:ext cx="5018087" cy="554037"/>
          </a:xfrm>
          <a:custGeom>
            <a:avLst/>
            <a:gdLst>
              <a:gd name="T0" fmla="*/ 165 w 3161"/>
              <a:gd name="T1" fmla="*/ 181 h 349"/>
              <a:gd name="T2" fmla="*/ 227 w 3161"/>
              <a:gd name="T3" fmla="*/ 154 h 349"/>
              <a:gd name="T4" fmla="*/ 281 w 3161"/>
              <a:gd name="T5" fmla="*/ 127 h 349"/>
              <a:gd name="T6" fmla="*/ 183 w 3161"/>
              <a:gd name="T7" fmla="*/ 110 h 349"/>
              <a:gd name="T8" fmla="*/ 449 w 3161"/>
              <a:gd name="T9" fmla="*/ 101 h 349"/>
              <a:gd name="T10" fmla="*/ 484 w 3161"/>
              <a:gd name="T11" fmla="*/ 127 h 349"/>
              <a:gd name="T12" fmla="*/ 369 w 3161"/>
              <a:gd name="T13" fmla="*/ 163 h 349"/>
              <a:gd name="T14" fmla="*/ 343 w 3161"/>
              <a:gd name="T15" fmla="*/ 216 h 349"/>
              <a:gd name="T16" fmla="*/ 219 w 3161"/>
              <a:gd name="T17" fmla="*/ 260 h 349"/>
              <a:gd name="T18" fmla="*/ 484 w 3161"/>
              <a:gd name="T19" fmla="*/ 243 h 349"/>
              <a:gd name="T20" fmla="*/ 644 w 3161"/>
              <a:gd name="T21" fmla="*/ 225 h 349"/>
              <a:gd name="T22" fmla="*/ 653 w 3161"/>
              <a:gd name="T23" fmla="*/ 322 h 349"/>
              <a:gd name="T24" fmla="*/ 786 w 3161"/>
              <a:gd name="T25" fmla="*/ 322 h 349"/>
              <a:gd name="T26" fmla="*/ 803 w 3161"/>
              <a:gd name="T27" fmla="*/ 243 h 349"/>
              <a:gd name="T28" fmla="*/ 750 w 3161"/>
              <a:gd name="T29" fmla="*/ 207 h 349"/>
              <a:gd name="T30" fmla="*/ 839 w 3161"/>
              <a:gd name="T31" fmla="*/ 189 h 349"/>
              <a:gd name="T32" fmla="*/ 928 w 3161"/>
              <a:gd name="T33" fmla="*/ 243 h 349"/>
              <a:gd name="T34" fmla="*/ 1060 w 3161"/>
              <a:gd name="T35" fmla="*/ 189 h 349"/>
              <a:gd name="T36" fmla="*/ 1202 w 3161"/>
              <a:gd name="T37" fmla="*/ 163 h 349"/>
              <a:gd name="T38" fmla="*/ 1371 w 3161"/>
              <a:gd name="T39" fmla="*/ 136 h 349"/>
              <a:gd name="T40" fmla="*/ 1539 w 3161"/>
              <a:gd name="T41" fmla="*/ 127 h 349"/>
              <a:gd name="T42" fmla="*/ 1530 w 3161"/>
              <a:gd name="T43" fmla="*/ 119 h 349"/>
              <a:gd name="T44" fmla="*/ 1468 w 3161"/>
              <a:gd name="T45" fmla="*/ 39 h 349"/>
              <a:gd name="T46" fmla="*/ 1521 w 3161"/>
              <a:gd name="T47" fmla="*/ 30 h 349"/>
              <a:gd name="T48" fmla="*/ 1539 w 3161"/>
              <a:gd name="T49" fmla="*/ 39 h 349"/>
              <a:gd name="T50" fmla="*/ 1592 w 3161"/>
              <a:gd name="T51" fmla="*/ 65 h 349"/>
              <a:gd name="T52" fmla="*/ 1654 w 3161"/>
              <a:gd name="T53" fmla="*/ 74 h 349"/>
              <a:gd name="T54" fmla="*/ 1645 w 3161"/>
              <a:gd name="T55" fmla="*/ 136 h 349"/>
              <a:gd name="T56" fmla="*/ 1725 w 3161"/>
              <a:gd name="T57" fmla="*/ 101 h 349"/>
              <a:gd name="T58" fmla="*/ 1805 w 3161"/>
              <a:gd name="T59" fmla="*/ 127 h 349"/>
              <a:gd name="T60" fmla="*/ 1548 w 3161"/>
              <a:gd name="T61" fmla="*/ 154 h 349"/>
              <a:gd name="T62" fmla="*/ 1672 w 3161"/>
              <a:gd name="T63" fmla="*/ 189 h 349"/>
              <a:gd name="T64" fmla="*/ 1645 w 3161"/>
              <a:gd name="T65" fmla="*/ 287 h 349"/>
              <a:gd name="T66" fmla="*/ 1530 w 3161"/>
              <a:gd name="T67" fmla="*/ 305 h 349"/>
              <a:gd name="T68" fmla="*/ 1566 w 3161"/>
              <a:gd name="T69" fmla="*/ 207 h 349"/>
              <a:gd name="T70" fmla="*/ 1645 w 3161"/>
              <a:gd name="T71" fmla="*/ 243 h 349"/>
              <a:gd name="T72" fmla="*/ 1610 w 3161"/>
              <a:gd name="T73" fmla="*/ 181 h 349"/>
              <a:gd name="T74" fmla="*/ 1468 w 3161"/>
              <a:gd name="T75" fmla="*/ 198 h 349"/>
              <a:gd name="T76" fmla="*/ 1433 w 3161"/>
              <a:gd name="T77" fmla="*/ 252 h 349"/>
              <a:gd name="T78" fmla="*/ 1397 w 3161"/>
              <a:gd name="T79" fmla="*/ 305 h 349"/>
              <a:gd name="T80" fmla="*/ 1282 w 3161"/>
              <a:gd name="T81" fmla="*/ 305 h 349"/>
              <a:gd name="T82" fmla="*/ 1309 w 3161"/>
              <a:gd name="T83" fmla="*/ 269 h 349"/>
              <a:gd name="T84" fmla="*/ 1264 w 3161"/>
              <a:gd name="T85" fmla="*/ 260 h 349"/>
              <a:gd name="T86" fmla="*/ 1060 w 3161"/>
              <a:gd name="T87" fmla="*/ 331 h 349"/>
              <a:gd name="T88" fmla="*/ 910 w 3161"/>
              <a:gd name="T89" fmla="*/ 331 h 349"/>
              <a:gd name="T90" fmla="*/ 2407 w 3161"/>
              <a:gd name="T91" fmla="*/ 296 h 349"/>
              <a:gd name="T92" fmla="*/ 2080 w 3161"/>
              <a:gd name="T93" fmla="*/ 314 h 349"/>
              <a:gd name="T94" fmla="*/ 2301 w 3161"/>
              <a:gd name="T95" fmla="*/ 252 h 349"/>
              <a:gd name="T96" fmla="*/ 2487 w 3161"/>
              <a:gd name="T97" fmla="*/ 260 h 349"/>
              <a:gd name="T98" fmla="*/ 2523 w 3161"/>
              <a:gd name="T99" fmla="*/ 296 h 349"/>
              <a:gd name="T100" fmla="*/ 2682 w 3161"/>
              <a:gd name="T101" fmla="*/ 296 h 349"/>
              <a:gd name="T102" fmla="*/ 2735 w 3161"/>
              <a:gd name="T103" fmla="*/ 269 h 349"/>
              <a:gd name="T104" fmla="*/ 2620 w 3161"/>
              <a:gd name="T105" fmla="*/ 252 h 349"/>
              <a:gd name="T106" fmla="*/ 2797 w 3161"/>
              <a:gd name="T107" fmla="*/ 278 h 349"/>
              <a:gd name="T108" fmla="*/ 2850 w 3161"/>
              <a:gd name="T109" fmla="*/ 252 h 349"/>
              <a:gd name="T110" fmla="*/ 2859 w 3161"/>
              <a:gd name="T111" fmla="*/ 252 h 349"/>
              <a:gd name="T112" fmla="*/ 2966 w 3161"/>
              <a:gd name="T113" fmla="*/ 269 h 349"/>
              <a:gd name="T114" fmla="*/ 2895 w 3161"/>
              <a:gd name="T115" fmla="*/ 278 h 349"/>
              <a:gd name="T116" fmla="*/ 2859 w 3161"/>
              <a:gd name="T117" fmla="*/ 314 h 349"/>
              <a:gd name="T118" fmla="*/ 2913 w 3161"/>
              <a:gd name="T119" fmla="*/ 287 h 349"/>
              <a:gd name="T120" fmla="*/ 3134 w 3161"/>
              <a:gd name="T121" fmla="*/ 349 h 349"/>
              <a:gd name="T122" fmla="*/ 0 w 3161"/>
              <a:gd name="T123" fmla="*/ 33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1" h="349">
                <a:moveTo>
                  <a:pt x="24" y="216"/>
                </a:moveTo>
                <a:cubicBezTo>
                  <a:pt x="96" y="191"/>
                  <a:pt x="61" y="190"/>
                  <a:pt x="165" y="181"/>
                </a:cubicBezTo>
                <a:cubicBezTo>
                  <a:pt x="215" y="192"/>
                  <a:pt x="257" y="180"/>
                  <a:pt x="307" y="172"/>
                </a:cubicBezTo>
                <a:cubicBezTo>
                  <a:pt x="281" y="163"/>
                  <a:pt x="250" y="169"/>
                  <a:pt x="227" y="154"/>
                </a:cubicBezTo>
                <a:cubicBezTo>
                  <a:pt x="219" y="149"/>
                  <a:pt x="246" y="149"/>
                  <a:pt x="254" y="145"/>
                </a:cubicBezTo>
                <a:cubicBezTo>
                  <a:pt x="264" y="140"/>
                  <a:pt x="272" y="133"/>
                  <a:pt x="281" y="127"/>
                </a:cubicBezTo>
                <a:cubicBezTo>
                  <a:pt x="257" y="124"/>
                  <a:pt x="233" y="123"/>
                  <a:pt x="210" y="119"/>
                </a:cubicBezTo>
                <a:cubicBezTo>
                  <a:pt x="201" y="117"/>
                  <a:pt x="183" y="119"/>
                  <a:pt x="183" y="110"/>
                </a:cubicBezTo>
                <a:cubicBezTo>
                  <a:pt x="183" y="99"/>
                  <a:pt x="229" y="85"/>
                  <a:pt x="236" y="83"/>
                </a:cubicBezTo>
                <a:cubicBezTo>
                  <a:pt x="366" y="100"/>
                  <a:pt x="288" y="114"/>
                  <a:pt x="449" y="101"/>
                </a:cubicBezTo>
                <a:cubicBezTo>
                  <a:pt x="458" y="98"/>
                  <a:pt x="467" y="92"/>
                  <a:pt x="476" y="92"/>
                </a:cubicBezTo>
                <a:cubicBezTo>
                  <a:pt x="477" y="92"/>
                  <a:pt x="547" y="108"/>
                  <a:pt x="484" y="127"/>
                </a:cubicBezTo>
                <a:cubicBezTo>
                  <a:pt x="453" y="136"/>
                  <a:pt x="419" y="133"/>
                  <a:pt x="387" y="136"/>
                </a:cubicBezTo>
                <a:cubicBezTo>
                  <a:pt x="381" y="145"/>
                  <a:pt x="361" y="156"/>
                  <a:pt x="369" y="163"/>
                </a:cubicBezTo>
                <a:cubicBezTo>
                  <a:pt x="399" y="188"/>
                  <a:pt x="469" y="159"/>
                  <a:pt x="405" y="181"/>
                </a:cubicBezTo>
                <a:cubicBezTo>
                  <a:pt x="328" y="255"/>
                  <a:pt x="430" y="166"/>
                  <a:pt x="343" y="216"/>
                </a:cubicBezTo>
                <a:cubicBezTo>
                  <a:pt x="281" y="252"/>
                  <a:pt x="354" y="239"/>
                  <a:pt x="281" y="252"/>
                </a:cubicBezTo>
                <a:cubicBezTo>
                  <a:pt x="260" y="256"/>
                  <a:pt x="198" y="260"/>
                  <a:pt x="219" y="260"/>
                </a:cubicBezTo>
                <a:cubicBezTo>
                  <a:pt x="254" y="260"/>
                  <a:pt x="290" y="255"/>
                  <a:pt x="325" y="252"/>
                </a:cubicBezTo>
                <a:cubicBezTo>
                  <a:pt x="382" y="233"/>
                  <a:pt x="424" y="235"/>
                  <a:pt x="484" y="243"/>
                </a:cubicBezTo>
                <a:cubicBezTo>
                  <a:pt x="528" y="240"/>
                  <a:pt x="573" y="239"/>
                  <a:pt x="617" y="234"/>
                </a:cubicBezTo>
                <a:cubicBezTo>
                  <a:pt x="626" y="233"/>
                  <a:pt x="637" y="218"/>
                  <a:pt x="644" y="225"/>
                </a:cubicBezTo>
                <a:cubicBezTo>
                  <a:pt x="662" y="243"/>
                  <a:pt x="582" y="269"/>
                  <a:pt x="582" y="269"/>
                </a:cubicBezTo>
                <a:cubicBezTo>
                  <a:pt x="596" y="311"/>
                  <a:pt x="613" y="303"/>
                  <a:pt x="653" y="322"/>
                </a:cubicBezTo>
                <a:cubicBezTo>
                  <a:pt x="688" y="319"/>
                  <a:pt x="724" y="314"/>
                  <a:pt x="759" y="314"/>
                </a:cubicBezTo>
                <a:cubicBezTo>
                  <a:pt x="768" y="314"/>
                  <a:pt x="779" y="329"/>
                  <a:pt x="786" y="322"/>
                </a:cubicBezTo>
                <a:cubicBezTo>
                  <a:pt x="797" y="311"/>
                  <a:pt x="768" y="287"/>
                  <a:pt x="750" y="269"/>
                </a:cubicBezTo>
                <a:cubicBezTo>
                  <a:pt x="777" y="262"/>
                  <a:pt x="874" y="267"/>
                  <a:pt x="803" y="243"/>
                </a:cubicBezTo>
                <a:cubicBezTo>
                  <a:pt x="794" y="237"/>
                  <a:pt x="787" y="228"/>
                  <a:pt x="777" y="225"/>
                </a:cubicBezTo>
                <a:cubicBezTo>
                  <a:pt x="730" y="209"/>
                  <a:pt x="699" y="225"/>
                  <a:pt x="750" y="207"/>
                </a:cubicBezTo>
                <a:cubicBezTo>
                  <a:pt x="685" y="185"/>
                  <a:pt x="684" y="202"/>
                  <a:pt x="724" y="163"/>
                </a:cubicBezTo>
                <a:cubicBezTo>
                  <a:pt x="797" y="188"/>
                  <a:pt x="758" y="179"/>
                  <a:pt x="839" y="189"/>
                </a:cubicBezTo>
                <a:cubicBezTo>
                  <a:pt x="917" y="216"/>
                  <a:pt x="811" y="173"/>
                  <a:pt x="883" y="225"/>
                </a:cubicBezTo>
                <a:cubicBezTo>
                  <a:pt x="896" y="234"/>
                  <a:pt x="913" y="237"/>
                  <a:pt x="928" y="243"/>
                </a:cubicBezTo>
                <a:cubicBezTo>
                  <a:pt x="972" y="228"/>
                  <a:pt x="961" y="200"/>
                  <a:pt x="1007" y="216"/>
                </a:cubicBezTo>
                <a:cubicBezTo>
                  <a:pt x="1026" y="210"/>
                  <a:pt x="1041" y="195"/>
                  <a:pt x="1060" y="189"/>
                </a:cubicBezTo>
                <a:cubicBezTo>
                  <a:pt x="1120" y="170"/>
                  <a:pt x="1185" y="176"/>
                  <a:pt x="1247" y="172"/>
                </a:cubicBezTo>
                <a:cubicBezTo>
                  <a:pt x="1232" y="169"/>
                  <a:pt x="1202" y="178"/>
                  <a:pt x="1202" y="163"/>
                </a:cubicBezTo>
                <a:cubicBezTo>
                  <a:pt x="1202" y="148"/>
                  <a:pt x="1232" y="157"/>
                  <a:pt x="1247" y="154"/>
                </a:cubicBezTo>
                <a:cubicBezTo>
                  <a:pt x="1327" y="136"/>
                  <a:pt x="1229" y="150"/>
                  <a:pt x="1371" y="136"/>
                </a:cubicBezTo>
                <a:cubicBezTo>
                  <a:pt x="1416" y="107"/>
                  <a:pt x="1438" y="133"/>
                  <a:pt x="1486" y="119"/>
                </a:cubicBezTo>
                <a:cubicBezTo>
                  <a:pt x="1504" y="122"/>
                  <a:pt x="1526" y="114"/>
                  <a:pt x="1539" y="127"/>
                </a:cubicBezTo>
                <a:cubicBezTo>
                  <a:pt x="1547" y="135"/>
                  <a:pt x="1520" y="152"/>
                  <a:pt x="1512" y="145"/>
                </a:cubicBezTo>
                <a:cubicBezTo>
                  <a:pt x="1504" y="138"/>
                  <a:pt x="1522" y="126"/>
                  <a:pt x="1530" y="119"/>
                </a:cubicBezTo>
                <a:cubicBezTo>
                  <a:pt x="1540" y="109"/>
                  <a:pt x="1627" y="59"/>
                  <a:pt x="1557" y="83"/>
                </a:cubicBezTo>
                <a:cubicBezTo>
                  <a:pt x="1508" y="71"/>
                  <a:pt x="1512" y="54"/>
                  <a:pt x="1468" y="39"/>
                </a:cubicBezTo>
                <a:cubicBezTo>
                  <a:pt x="1477" y="33"/>
                  <a:pt x="1484" y="23"/>
                  <a:pt x="1495" y="21"/>
                </a:cubicBezTo>
                <a:cubicBezTo>
                  <a:pt x="1504" y="19"/>
                  <a:pt x="1521" y="21"/>
                  <a:pt x="1521" y="30"/>
                </a:cubicBezTo>
                <a:cubicBezTo>
                  <a:pt x="1521" y="41"/>
                  <a:pt x="1486" y="43"/>
                  <a:pt x="1495" y="48"/>
                </a:cubicBezTo>
                <a:cubicBezTo>
                  <a:pt x="1508" y="55"/>
                  <a:pt x="1524" y="42"/>
                  <a:pt x="1539" y="39"/>
                </a:cubicBezTo>
                <a:cubicBezTo>
                  <a:pt x="1548" y="33"/>
                  <a:pt x="1556" y="25"/>
                  <a:pt x="1566" y="21"/>
                </a:cubicBezTo>
                <a:cubicBezTo>
                  <a:pt x="1613" y="0"/>
                  <a:pt x="1610" y="11"/>
                  <a:pt x="1592" y="65"/>
                </a:cubicBezTo>
                <a:cubicBezTo>
                  <a:pt x="1589" y="75"/>
                  <a:pt x="1565" y="86"/>
                  <a:pt x="1574" y="92"/>
                </a:cubicBezTo>
                <a:cubicBezTo>
                  <a:pt x="1578" y="94"/>
                  <a:pt x="1646" y="76"/>
                  <a:pt x="1654" y="74"/>
                </a:cubicBezTo>
                <a:cubicBezTo>
                  <a:pt x="1657" y="83"/>
                  <a:pt x="1664" y="92"/>
                  <a:pt x="1663" y="101"/>
                </a:cubicBezTo>
                <a:cubicBezTo>
                  <a:pt x="1661" y="114"/>
                  <a:pt x="1633" y="132"/>
                  <a:pt x="1645" y="136"/>
                </a:cubicBezTo>
                <a:cubicBezTo>
                  <a:pt x="1661" y="141"/>
                  <a:pt x="1674" y="117"/>
                  <a:pt x="1690" y="110"/>
                </a:cubicBezTo>
                <a:cubicBezTo>
                  <a:pt x="1701" y="105"/>
                  <a:pt x="1713" y="104"/>
                  <a:pt x="1725" y="101"/>
                </a:cubicBezTo>
                <a:cubicBezTo>
                  <a:pt x="1743" y="104"/>
                  <a:pt x="1761" y="104"/>
                  <a:pt x="1778" y="110"/>
                </a:cubicBezTo>
                <a:cubicBezTo>
                  <a:pt x="1788" y="113"/>
                  <a:pt x="1805" y="116"/>
                  <a:pt x="1805" y="127"/>
                </a:cubicBezTo>
                <a:cubicBezTo>
                  <a:pt x="1805" y="138"/>
                  <a:pt x="1787" y="139"/>
                  <a:pt x="1778" y="145"/>
                </a:cubicBezTo>
                <a:cubicBezTo>
                  <a:pt x="1704" y="130"/>
                  <a:pt x="1623" y="148"/>
                  <a:pt x="1548" y="154"/>
                </a:cubicBezTo>
                <a:cubicBezTo>
                  <a:pt x="1557" y="163"/>
                  <a:pt x="1562" y="178"/>
                  <a:pt x="1574" y="181"/>
                </a:cubicBezTo>
                <a:cubicBezTo>
                  <a:pt x="1606" y="190"/>
                  <a:pt x="1649" y="166"/>
                  <a:pt x="1672" y="189"/>
                </a:cubicBezTo>
                <a:cubicBezTo>
                  <a:pt x="1687" y="204"/>
                  <a:pt x="1636" y="243"/>
                  <a:pt x="1636" y="243"/>
                </a:cubicBezTo>
                <a:cubicBezTo>
                  <a:pt x="1688" y="318"/>
                  <a:pt x="1596" y="210"/>
                  <a:pt x="1645" y="287"/>
                </a:cubicBezTo>
                <a:cubicBezTo>
                  <a:pt x="1612" y="340"/>
                  <a:pt x="1551" y="331"/>
                  <a:pt x="1495" y="314"/>
                </a:cubicBezTo>
                <a:cubicBezTo>
                  <a:pt x="1507" y="311"/>
                  <a:pt x="1523" y="315"/>
                  <a:pt x="1530" y="305"/>
                </a:cubicBezTo>
                <a:cubicBezTo>
                  <a:pt x="1536" y="296"/>
                  <a:pt x="1506" y="255"/>
                  <a:pt x="1504" y="252"/>
                </a:cubicBezTo>
                <a:cubicBezTo>
                  <a:pt x="1510" y="246"/>
                  <a:pt x="1551" y="198"/>
                  <a:pt x="1566" y="207"/>
                </a:cubicBezTo>
                <a:cubicBezTo>
                  <a:pt x="1579" y="215"/>
                  <a:pt x="1571" y="237"/>
                  <a:pt x="1574" y="252"/>
                </a:cubicBezTo>
                <a:cubicBezTo>
                  <a:pt x="1598" y="249"/>
                  <a:pt x="1645" y="267"/>
                  <a:pt x="1645" y="243"/>
                </a:cubicBezTo>
                <a:cubicBezTo>
                  <a:pt x="1645" y="204"/>
                  <a:pt x="1496" y="241"/>
                  <a:pt x="1619" y="216"/>
                </a:cubicBezTo>
                <a:cubicBezTo>
                  <a:pt x="1616" y="204"/>
                  <a:pt x="1620" y="188"/>
                  <a:pt x="1610" y="181"/>
                </a:cubicBezTo>
                <a:cubicBezTo>
                  <a:pt x="1602" y="175"/>
                  <a:pt x="1592" y="188"/>
                  <a:pt x="1583" y="189"/>
                </a:cubicBezTo>
                <a:cubicBezTo>
                  <a:pt x="1545" y="194"/>
                  <a:pt x="1506" y="195"/>
                  <a:pt x="1468" y="198"/>
                </a:cubicBezTo>
                <a:cubicBezTo>
                  <a:pt x="1462" y="207"/>
                  <a:pt x="1450" y="225"/>
                  <a:pt x="1450" y="225"/>
                </a:cubicBezTo>
                <a:cubicBezTo>
                  <a:pt x="1444" y="234"/>
                  <a:pt x="1441" y="244"/>
                  <a:pt x="1433" y="252"/>
                </a:cubicBezTo>
                <a:cubicBezTo>
                  <a:pt x="1425" y="260"/>
                  <a:pt x="1412" y="260"/>
                  <a:pt x="1406" y="269"/>
                </a:cubicBezTo>
                <a:cubicBezTo>
                  <a:pt x="1399" y="279"/>
                  <a:pt x="1408" y="299"/>
                  <a:pt x="1397" y="305"/>
                </a:cubicBezTo>
                <a:cubicBezTo>
                  <a:pt x="1376" y="317"/>
                  <a:pt x="1350" y="311"/>
                  <a:pt x="1326" y="314"/>
                </a:cubicBezTo>
                <a:cubicBezTo>
                  <a:pt x="1311" y="311"/>
                  <a:pt x="1297" y="309"/>
                  <a:pt x="1282" y="305"/>
                </a:cubicBezTo>
                <a:cubicBezTo>
                  <a:pt x="1273" y="303"/>
                  <a:pt x="1255" y="305"/>
                  <a:pt x="1255" y="296"/>
                </a:cubicBezTo>
                <a:cubicBezTo>
                  <a:pt x="1255" y="284"/>
                  <a:pt x="1302" y="271"/>
                  <a:pt x="1309" y="269"/>
                </a:cubicBezTo>
                <a:cubicBezTo>
                  <a:pt x="1321" y="260"/>
                  <a:pt x="1358" y="246"/>
                  <a:pt x="1344" y="243"/>
                </a:cubicBezTo>
                <a:cubicBezTo>
                  <a:pt x="1317" y="238"/>
                  <a:pt x="1264" y="260"/>
                  <a:pt x="1264" y="260"/>
                </a:cubicBezTo>
                <a:cubicBezTo>
                  <a:pt x="1195" y="250"/>
                  <a:pt x="1193" y="268"/>
                  <a:pt x="1122" y="278"/>
                </a:cubicBezTo>
                <a:cubicBezTo>
                  <a:pt x="1110" y="332"/>
                  <a:pt x="1108" y="315"/>
                  <a:pt x="1060" y="331"/>
                </a:cubicBezTo>
                <a:cubicBezTo>
                  <a:pt x="1007" y="278"/>
                  <a:pt x="991" y="304"/>
                  <a:pt x="919" y="314"/>
                </a:cubicBezTo>
                <a:cubicBezTo>
                  <a:pt x="886" y="324"/>
                  <a:pt x="884" y="318"/>
                  <a:pt x="910" y="331"/>
                </a:cubicBezTo>
                <a:lnTo>
                  <a:pt x="2404" y="337"/>
                </a:lnTo>
                <a:cubicBezTo>
                  <a:pt x="2405" y="323"/>
                  <a:pt x="2420" y="299"/>
                  <a:pt x="2407" y="296"/>
                </a:cubicBezTo>
                <a:cubicBezTo>
                  <a:pt x="2358" y="285"/>
                  <a:pt x="2307" y="302"/>
                  <a:pt x="2257" y="305"/>
                </a:cubicBezTo>
                <a:cubicBezTo>
                  <a:pt x="2198" y="308"/>
                  <a:pt x="2139" y="311"/>
                  <a:pt x="2080" y="314"/>
                </a:cubicBezTo>
                <a:cubicBezTo>
                  <a:pt x="2137" y="294"/>
                  <a:pt x="2188" y="272"/>
                  <a:pt x="2248" y="260"/>
                </a:cubicBezTo>
                <a:cubicBezTo>
                  <a:pt x="2168" y="236"/>
                  <a:pt x="2296" y="251"/>
                  <a:pt x="2301" y="252"/>
                </a:cubicBezTo>
                <a:cubicBezTo>
                  <a:pt x="2340" y="242"/>
                  <a:pt x="2468" y="244"/>
                  <a:pt x="2487" y="243"/>
                </a:cubicBezTo>
                <a:cubicBezTo>
                  <a:pt x="2590" y="225"/>
                  <a:pt x="2520" y="250"/>
                  <a:pt x="2487" y="260"/>
                </a:cubicBezTo>
                <a:cubicBezTo>
                  <a:pt x="2490" y="269"/>
                  <a:pt x="2489" y="280"/>
                  <a:pt x="2496" y="287"/>
                </a:cubicBezTo>
                <a:cubicBezTo>
                  <a:pt x="2503" y="294"/>
                  <a:pt x="2532" y="293"/>
                  <a:pt x="2523" y="296"/>
                </a:cubicBezTo>
                <a:cubicBezTo>
                  <a:pt x="2498" y="305"/>
                  <a:pt x="2416" y="305"/>
                  <a:pt x="2443" y="305"/>
                </a:cubicBezTo>
                <a:cubicBezTo>
                  <a:pt x="2523" y="305"/>
                  <a:pt x="2602" y="299"/>
                  <a:pt x="2682" y="296"/>
                </a:cubicBezTo>
                <a:cubicBezTo>
                  <a:pt x="2709" y="293"/>
                  <a:pt x="2738" y="299"/>
                  <a:pt x="2762" y="287"/>
                </a:cubicBezTo>
                <a:cubicBezTo>
                  <a:pt x="2772" y="282"/>
                  <a:pt x="2745" y="274"/>
                  <a:pt x="2735" y="269"/>
                </a:cubicBezTo>
                <a:cubicBezTo>
                  <a:pt x="2727" y="265"/>
                  <a:pt x="2718" y="261"/>
                  <a:pt x="2709" y="260"/>
                </a:cubicBezTo>
                <a:cubicBezTo>
                  <a:pt x="2680" y="256"/>
                  <a:pt x="2650" y="255"/>
                  <a:pt x="2620" y="252"/>
                </a:cubicBezTo>
                <a:cubicBezTo>
                  <a:pt x="2652" y="241"/>
                  <a:pt x="2718" y="225"/>
                  <a:pt x="2718" y="225"/>
                </a:cubicBezTo>
                <a:cubicBezTo>
                  <a:pt x="2762" y="255"/>
                  <a:pt x="2780" y="228"/>
                  <a:pt x="2797" y="278"/>
                </a:cubicBezTo>
                <a:cubicBezTo>
                  <a:pt x="2806" y="275"/>
                  <a:pt x="2815" y="273"/>
                  <a:pt x="2824" y="269"/>
                </a:cubicBezTo>
                <a:cubicBezTo>
                  <a:pt x="2833" y="264"/>
                  <a:pt x="2840" y="256"/>
                  <a:pt x="2850" y="252"/>
                </a:cubicBezTo>
                <a:cubicBezTo>
                  <a:pt x="2861" y="247"/>
                  <a:pt x="2874" y="243"/>
                  <a:pt x="2886" y="243"/>
                </a:cubicBezTo>
                <a:cubicBezTo>
                  <a:pt x="2895" y="243"/>
                  <a:pt x="2868" y="249"/>
                  <a:pt x="2859" y="252"/>
                </a:cubicBezTo>
                <a:cubicBezTo>
                  <a:pt x="2905" y="266"/>
                  <a:pt x="2975" y="247"/>
                  <a:pt x="3019" y="243"/>
                </a:cubicBezTo>
                <a:cubicBezTo>
                  <a:pt x="3042" y="173"/>
                  <a:pt x="2996" y="249"/>
                  <a:pt x="2966" y="269"/>
                </a:cubicBezTo>
                <a:cubicBezTo>
                  <a:pt x="2960" y="278"/>
                  <a:pt x="2959" y="295"/>
                  <a:pt x="2948" y="296"/>
                </a:cubicBezTo>
                <a:cubicBezTo>
                  <a:pt x="2929" y="298"/>
                  <a:pt x="2895" y="278"/>
                  <a:pt x="2895" y="278"/>
                </a:cubicBezTo>
                <a:cubicBezTo>
                  <a:pt x="2886" y="281"/>
                  <a:pt x="2875" y="280"/>
                  <a:pt x="2868" y="287"/>
                </a:cubicBezTo>
                <a:cubicBezTo>
                  <a:pt x="2861" y="294"/>
                  <a:pt x="2851" y="310"/>
                  <a:pt x="2859" y="314"/>
                </a:cubicBezTo>
                <a:cubicBezTo>
                  <a:pt x="2869" y="319"/>
                  <a:pt x="2876" y="301"/>
                  <a:pt x="2886" y="296"/>
                </a:cubicBezTo>
                <a:cubicBezTo>
                  <a:pt x="2894" y="292"/>
                  <a:pt x="2904" y="290"/>
                  <a:pt x="2913" y="287"/>
                </a:cubicBezTo>
                <a:cubicBezTo>
                  <a:pt x="2986" y="312"/>
                  <a:pt x="2948" y="302"/>
                  <a:pt x="3028" y="314"/>
                </a:cubicBezTo>
                <a:cubicBezTo>
                  <a:pt x="3063" y="331"/>
                  <a:pt x="3097" y="337"/>
                  <a:pt x="3134" y="349"/>
                </a:cubicBezTo>
                <a:cubicBezTo>
                  <a:pt x="3143" y="346"/>
                  <a:pt x="3161" y="340"/>
                  <a:pt x="3161" y="340"/>
                </a:cubicBezTo>
                <a:lnTo>
                  <a:pt x="0" y="337"/>
                </a:lnTo>
                <a:lnTo>
                  <a:pt x="24" y="216"/>
                </a:lnTo>
                <a:close/>
              </a:path>
            </a:pathLst>
          </a:custGeom>
          <a:solidFill>
            <a:srgbClr val="BA5618">
              <a:alpha val="81000"/>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549908" name="Rectangle 20"/>
          <p:cNvSpPr>
            <a:spLocks noChangeArrowheads="1"/>
          </p:cNvSpPr>
          <p:nvPr/>
        </p:nvSpPr>
        <p:spPr bwMode="auto">
          <a:xfrm>
            <a:off x="1042988" y="6381750"/>
            <a:ext cx="6408737" cy="288925"/>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549909" name="Rectangle 21"/>
          <p:cNvSpPr>
            <a:spLocks noChangeArrowheads="1"/>
          </p:cNvSpPr>
          <p:nvPr/>
        </p:nvSpPr>
        <p:spPr bwMode="auto">
          <a:xfrm>
            <a:off x="1042988" y="836613"/>
            <a:ext cx="6408737" cy="288925"/>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49910" name="Freeform 22"/>
          <p:cNvSpPr>
            <a:spLocks/>
          </p:cNvSpPr>
          <p:nvPr/>
        </p:nvSpPr>
        <p:spPr bwMode="auto">
          <a:xfrm>
            <a:off x="1131888" y="4968875"/>
            <a:ext cx="5929312" cy="1417638"/>
          </a:xfrm>
          <a:custGeom>
            <a:avLst/>
            <a:gdLst>
              <a:gd name="T0" fmla="*/ 581 w 3735"/>
              <a:gd name="T1" fmla="*/ 229 h 893"/>
              <a:gd name="T2" fmla="*/ 563 w 3735"/>
              <a:gd name="T3" fmla="*/ 388 h 893"/>
              <a:gd name="T4" fmla="*/ 501 w 3735"/>
              <a:gd name="T5" fmla="*/ 503 h 893"/>
              <a:gd name="T6" fmla="*/ 279 w 3735"/>
              <a:gd name="T7" fmla="*/ 486 h 893"/>
              <a:gd name="T8" fmla="*/ 342 w 3735"/>
              <a:gd name="T9" fmla="*/ 459 h 893"/>
              <a:gd name="T10" fmla="*/ 563 w 3735"/>
              <a:gd name="T11" fmla="*/ 415 h 893"/>
              <a:gd name="T12" fmla="*/ 226 w 3735"/>
              <a:gd name="T13" fmla="*/ 317 h 893"/>
              <a:gd name="T14" fmla="*/ 67 w 3735"/>
              <a:gd name="T15" fmla="*/ 326 h 893"/>
              <a:gd name="T16" fmla="*/ 93 w 3735"/>
              <a:gd name="T17" fmla="*/ 556 h 893"/>
              <a:gd name="T18" fmla="*/ 421 w 3735"/>
              <a:gd name="T19" fmla="*/ 636 h 893"/>
              <a:gd name="T20" fmla="*/ 164 w 3735"/>
              <a:gd name="T21" fmla="*/ 751 h 893"/>
              <a:gd name="T22" fmla="*/ 563 w 3735"/>
              <a:gd name="T23" fmla="*/ 769 h 893"/>
              <a:gd name="T24" fmla="*/ 1263 w 3735"/>
              <a:gd name="T25" fmla="*/ 494 h 893"/>
              <a:gd name="T26" fmla="*/ 1050 w 3735"/>
              <a:gd name="T27" fmla="*/ 592 h 893"/>
              <a:gd name="T28" fmla="*/ 536 w 3735"/>
              <a:gd name="T29" fmla="*/ 734 h 893"/>
              <a:gd name="T30" fmla="*/ 209 w 3735"/>
              <a:gd name="T31" fmla="*/ 867 h 893"/>
              <a:gd name="T32" fmla="*/ 1130 w 3735"/>
              <a:gd name="T33" fmla="*/ 760 h 893"/>
              <a:gd name="T34" fmla="*/ 1742 w 3735"/>
              <a:gd name="T35" fmla="*/ 530 h 893"/>
              <a:gd name="T36" fmla="*/ 1857 w 3735"/>
              <a:gd name="T37" fmla="*/ 592 h 893"/>
              <a:gd name="T38" fmla="*/ 1671 w 3735"/>
              <a:gd name="T39" fmla="*/ 831 h 893"/>
              <a:gd name="T40" fmla="*/ 2096 w 3735"/>
              <a:gd name="T41" fmla="*/ 725 h 893"/>
              <a:gd name="T42" fmla="*/ 2087 w 3735"/>
              <a:gd name="T43" fmla="*/ 840 h 893"/>
              <a:gd name="T44" fmla="*/ 2424 w 3735"/>
              <a:gd name="T45" fmla="*/ 716 h 893"/>
              <a:gd name="T46" fmla="*/ 2052 w 3735"/>
              <a:gd name="T47" fmla="*/ 539 h 893"/>
              <a:gd name="T48" fmla="*/ 2211 w 3735"/>
              <a:gd name="T49" fmla="*/ 636 h 893"/>
              <a:gd name="T50" fmla="*/ 2646 w 3735"/>
              <a:gd name="T51" fmla="*/ 787 h 893"/>
              <a:gd name="T52" fmla="*/ 2938 w 3735"/>
              <a:gd name="T53" fmla="*/ 716 h 893"/>
              <a:gd name="T54" fmla="*/ 3106 w 3735"/>
              <a:gd name="T55" fmla="*/ 742 h 893"/>
              <a:gd name="T56" fmla="*/ 3301 w 3735"/>
              <a:gd name="T57" fmla="*/ 645 h 893"/>
              <a:gd name="T58" fmla="*/ 3027 w 3735"/>
              <a:gd name="T59" fmla="*/ 796 h 893"/>
              <a:gd name="T60" fmla="*/ 3416 w 3735"/>
              <a:gd name="T61" fmla="*/ 663 h 893"/>
              <a:gd name="T62" fmla="*/ 3416 w 3735"/>
              <a:gd name="T63" fmla="*/ 805 h 893"/>
              <a:gd name="T64" fmla="*/ 3700 w 3735"/>
              <a:gd name="T65" fmla="*/ 787 h 893"/>
              <a:gd name="T66" fmla="*/ 3452 w 3735"/>
              <a:gd name="T67" fmla="*/ 805 h 893"/>
              <a:gd name="T68" fmla="*/ 3735 w 3735"/>
              <a:gd name="T69" fmla="*/ 565 h 893"/>
              <a:gd name="T70" fmla="*/ 3452 w 3735"/>
              <a:gd name="T71" fmla="*/ 583 h 893"/>
              <a:gd name="T72" fmla="*/ 3319 w 3735"/>
              <a:gd name="T73" fmla="*/ 548 h 893"/>
              <a:gd name="T74" fmla="*/ 2947 w 3735"/>
              <a:gd name="T75" fmla="*/ 636 h 893"/>
              <a:gd name="T76" fmla="*/ 2840 w 3735"/>
              <a:gd name="T77" fmla="*/ 654 h 893"/>
              <a:gd name="T78" fmla="*/ 2468 w 3735"/>
              <a:gd name="T79" fmla="*/ 663 h 893"/>
              <a:gd name="T80" fmla="*/ 2300 w 3735"/>
              <a:gd name="T81" fmla="*/ 645 h 893"/>
              <a:gd name="T82" fmla="*/ 2176 w 3735"/>
              <a:gd name="T83" fmla="*/ 618 h 893"/>
              <a:gd name="T84" fmla="*/ 2078 w 3735"/>
              <a:gd name="T85" fmla="*/ 512 h 893"/>
              <a:gd name="T86" fmla="*/ 1742 w 3735"/>
              <a:gd name="T87" fmla="*/ 477 h 893"/>
              <a:gd name="T88" fmla="*/ 1547 w 3735"/>
              <a:gd name="T89" fmla="*/ 494 h 893"/>
              <a:gd name="T90" fmla="*/ 1343 w 3735"/>
              <a:gd name="T91" fmla="*/ 432 h 893"/>
              <a:gd name="T92" fmla="*/ 1237 w 3735"/>
              <a:gd name="T93" fmla="*/ 441 h 893"/>
              <a:gd name="T94" fmla="*/ 953 w 3735"/>
              <a:gd name="T95" fmla="*/ 423 h 893"/>
              <a:gd name="T96" fmla="*/ 900 w 3735"/>
              <a:gd name="T97" fmla="*/ 423 h 893"/>
              <a:gd name="T98" fmla="*/ 847 w 3735"/>
              <a:gd name="T99" fmla="*/ 326 h 893"/>
              <a:gd name="T100" fmla="*/ 740 w 3735"/>
              <a:gd name="T101" fmla="*/ 184 h 893"/>
              <a:gd name="T102" fmla="*/ 448 w 3735"/>
              <a:gd name="T103" fmla="*/ 211 h 893"/>
              <a:gd name="T104" fmla="*/ 377 w 3735"/>
              <a:gd name="T105" fmla="*/ 149 h 893"/>
              <a:gd name="T106" fmla="*/ 244 w 3735"/>
              <a:gd name="T107" fmla="*/ 158 h 893"/>
              <a:gd name="T108" fmla="*/ 129 w 3735"/>
              <a:gd name="T109" fmla="*/ 42 h 893"/>
              <a:gd name="T110" fmla="*/ 262 w 3735"/>
              <a:gd name="T111" fmla="*/ 300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35" h="893">
                <a:moveTo>
                  <a:pt x="315" y="353"/>
                </a:moveTo>
                <a:cubicBezTo>
                  <a:pt x="422" y="373"/>
                  <a:pt x="374" y="375"/>
                  <a:pt x="457" y="361"/>
                </a:cubicBezTo>
                <a:cubicBezTo>
                  <a:pt x="405" y="328"/>
                  <a:pt x="435" y="357"/>
                  <a:pt x="457" y="335"/>
                </a:cubicBezTo>
                <a:cubicBezTo>
                  <a:pt x="464" y="328"/>
                  <a:pt x="463" y="317"/>
                  <a:pt x="466" y="308"/>
                </a:cubicBezTo>
                <a:cubicBezTo>
                  <a:pt x="463" y="299"/>
                  <a:pt x="451" y="288"/>
                  <a:pt x="457" y="282"/>
                </a:cubicBezTo>
                <a:cubicBezTo>
                  <a:pt x="463" y="276"/>
                  <a:pt x="474" y="289"/>
                  <a:pt x="483" y="291"/>
                </a:cubicBezTo>
                <a:cubicBezTo>
                  <a:pt x="495" y="294"/>
                  <a:pt x="507" y="296"/>
                  <a:pt x="519" y="299"/>
                </a:cubicBezTo>
                <a:cubicBezTo>
                  <a:pt x="583" y="287"/>
                  <a:pt x="566" y="288"/>
                  <a:pt x="581" y="229"/>
                </a:cubicBezTo>
                <a:cubicBezTo>
                  <a:pt x="584" y="241"/>
                  <a:pt x="579" y="259"/>
                  <a:pt x="590" y="264"/>
                </a:cubicBezTo>
                <a:cubicBezTo>
                  <a:pt x="599" y="269"/>
                  <a:pt x="606" y="248"/>
                  <a:pt x="616" y="246"/>
                </a:cubicBezTo>
                <a:cubicBezTo>
                  <a:pt x="625" y="244"/>
                  <a:pt x="634" y="253"/>
                  <a:pt x="643" y="255"/>
                </a:cubicBezTo>
                <a:cubicBezTo>
                  <a:pt x="658" y="259"/>
                  <a:pt x="672" y="261"/>
                  <a:pt x="687" y="264"/>
                </a:cubicBezTo>
                <a:cubicBezTo>
                  <a:pt x="728" y="237"/>
                  <a:pt x="735" y="236"/>
                  <a:pt x="785" y="246"/>
                </a:cubicBezTo>
                <a:cubicBezTo>
                  <a:pt x="734" y="280"/>
                  <a:pt x="676" y="282"/>
                  <a:pt x="616" y="291"/>
                </a:cubicBezTo>
                <a:cubicBezTo>
                  <a:pt x="634" y="344"/>
                  <a:pt x="627" y="295"/>
                  <a:pt x="581" y="326"/>
                </a:cubicBezTo>
                <a:cubicBezTo>
                  <a:pt x="563" y="338"/>
                  <a:pt x="578" y="373"/>
                  <a:pt x="563" y="388"/>
                </a:cubicBezTo>
                <a:cubicBezTo>
                  <a:pt x="548" y="403"/>
                  <a:pt x="521" y="399"/>
                  <a:pt x="501" y="406"/>
                </a:cubicBezTo>
                <a:cubicBezTo>
                  <a:pt x="528" y="409"/>
                  <a:pt x="558" y="402"/>
                  <a:pt x="581" y="415"/>
                </a:cubicBezTo>
                <a:cubicBezTo>
                  <a:pt x="590" y="420"/>
                  <a:pt x="558" y="432"/>
                  <a:pt x="563" y="441"/>
                </a:cubicBezTo>
                <a:cubicBezTo>
                  <a:pt x="569" y="452"/>
                  <a:pt x="587" y="447"/>
                  <a:pt x="599" y="450"/>
                </a:cubicBezTo>
                <a:cubicBezTo>
                  <a:pt x="608" y="456"/>
                  <a:pt x="628" y="458"/>
                  <a:pt x="625" y="468"/>
                </a:cubicBezTo>
                <a:cubicBezTo>
                  <a:pt x="621" y="479"/>
                  <a:pt x="602" y="475"/>
                  <a:pt x="590" y="477"/>
                </a:cubicBezTo>
                <a:cubicBezTo>
                  <a:pt x="566" y="481"/>
                  <a:pt x="490" y="491"/>
                  <a:pt x="466" y="494"/>
                </a:cubicBezTo>
                <a:cubicBezTo>
                  <a:pt x="478" y="497"/>
                  <a:pt x="496" y="492"/>
                  <a:pt x="501" y="503"/>
                </a:cubicBezTo>
                <a:cubicBezTo>
                  <a:pt x="505" y="512"/>
                  <a:pt x="483" y="509"/>
                  <a:pt x="474" y="512"/>
                </a:cubicBezTo>
                <a:cubicBezTo>
                  <a:pt x="435" y="523"/>
                  <a:pt x="399" y="532"/>
                  <a:pt x="359" y="539"/>
                </a:cubicBezTo>
                <a:cubicBezTo>
                  <a:pt x="365" y="535"/>
                  <a:pt x="410" y="510"/>
                  <a:pt x="404" y="494"/>
                </a:cubicBezTo>
                <a:cubicBezTo>
                  <a:pt x="399" y="482"/>
                  <a:pt x="380" y="483"/>
                  <a:pt x="368" y="477"/>
                </a:cubicBezTo>
                <a:cubicBezTo>
                  <a:pt x="350" y="480"/>
                  <a:pt x="333" y="482"/>
                  <a:pt x="315" y="486"/>
                </a:cubicBezTo>
                <a:cubicBezTo>
                  <a:pt x="306" y="488"/>
                  <a:pt x="293" y="502"/>
                  <a:pt x="288" y="494"/>
                </a:cubicBezTo>
                <a:cubicBezTo>
                  <a:pt x="281" y="484"/>
                  <a:pt x="306" y="467"/>
                  <a:pt x="297" y="459"/>
                </a:cubicBezTo>
                <a:cubicBezTo>
                  <a:pt x="289" y="452"/>
                  <a:pt x="289" y="483"/>
                  <a:pt x="279" y="486"/>
                </a:cubicBezTo>
                <a:cubicBezTo>
                  <a:pt x="251" y="495"/>
                  <a:pt x="220" y="491"/>
                  <a:pt x="191" y="494"/>
                </a:cubicBezTo>
                <a:cubicBezTo>
                  <a:pt x="250" y="435"/>
                  <a:pt x="185" y="492"/>
                  <a:pt x="244" y="459"/>
                </a:cubicBezTo>
                <a:cubicBezTo>
                  <a:pt x="263" y="449"/>
                  <a:pt x="318" y="421"/>
                  <a:pt x="297" y="423"/>
                </a:cubicBezTo>
                <a:cubicBezTo>
                  <a:pt x="265" y="426"/>
                  <a:pt x="232" y="429"/>
                  <a:pt x="200" y="432"/>
                </a:cubicBezTo>
                <a:cubicBezTo>
                  <a:pt x="188" y="435"/>
                  <a:pt x="157" y="451"/>
                  <a:pt x="164" y="441"/>
                </a:cubicBezTo>
                <a:cubicBezTo>
                  <a:pt x="181" y="416"/>
                  <a:pt x="217" y="406"/>
                  <a:pt x="244" y="397"/>
                </a:cubicBezTo>
                <a:cubicBezTo>
                  <a:pt x="289" y="412"/>
                  <a:pt x="298" y="423"/>
                  <a:pt x="350" y="432"/>
                </a:cubicBezTo>
                <a:cubicBezTo>
                  <a:pt x="347" y="441"/>
                  <a:pt x="346" y="451"/>
                  <a:pt x="342" y="459"/>
                </a:cubicBezTo>
                <a:cubicBezTo>
                  <a:pt x="327" y="491"/>
                  <a:pt x="307" y="492"/>
                  <a:pt x="350" y="477"/>
                </a:cubicBezTo>
                <a:cubicBezTo>
                  <a:pt x="370" y="490"/>
                  <a:pt x="380" y="505"/>
                  <a:pt x="404" y="486"/>
                </a:cubicBezTo>
                <a:cubicBezTo>
                  <a:pt x="412" y="479"/>
                  <a:pt x="411" y="463"/>
                  <a:pt x="421" y="459"/>
                </a:cubicBezTo>
                <a:cubicBezTo>
                  <a:pt x="443" y="450"/>
                  <a:pt x="468" y="453"/>
                  <a:pt x="492" y="450"/>
                </a:cubicBezTo>
                <a:cubicBezTo>
                  <a:pt x="495" y="441"/>
                  <a:pt x="509" y="427"/>
                  <a:pt x="501" y="423"/>
                </a:cubicBezTo>
                <a:cubicBezTo>
                  <a:pt x="491" y="418"/>
                  <a:pt x="464" y="438"/>
                  <a:pt x="474" y="441"/>
                </a:cubicBezTo>
                <a:cubicBezTo>
                  <a:pt x="494" y="446"/>
                  <a:pt x="515" y="435"/>
                  <a:pt x="536" y="432"/>
                </a:cubicBezTo>
                <a:cubicBezTo>
                  <a:pt x="545" y="426"/>
                  <a:pt x="563" y="426"/>
                  <a:pt x="563" y="415"/>
                </a:cubicBezTo>
                <a:cubicBezTo>
                  <a:pt x="563" y="406"/>
                  <a:pt x="545" y="408"/>
                  <a:pt x="536" y="406"/>
                </a:cubicBezTo>
                <a:cubicBezTo>
                  <a:pt x="519" y="402"/>
                  <a:pt x="501" y="399"/>
                  <a:pt x="483" y="397"/>
                </a:cubicBezTo>
                <a:cubicBezTo>
                  <a:pt x="445" y="393"/>
                  <a:pt x="406" y="391"/>
                  <a:pt x="368" y="388"/>
                </a:cubicBezTo>
                <a:cubicBezTo>
                  <a:pt x="356" y="385"/>
                  <a:pt x="337" y="390"/>
                  <a:pt x="333" y="379"/>
                </a:cubicBezTo>
                <a:cubicBezTo>
                  <a:pt x="330" y="369"/>
                  <a:pt x="366" y="368"/>
                  <a:pt x="359" y="361"/>
                </a:cubicBezTo>
                <a:cubicBezTo>
                  <a:pt x="350" y="352"/>
                  <a:pt x="336" y="367"/>
                  <a:pt x="324" y="370"/>
                </a:cubicBezTo>
                <a:cubicBezTo>
                  <a:pt x="301" y="304"/>
                  <a:pt x="338" y="384"/>
                  <a:pt x="235" y="353"/>
                </a:cubicBezTo>
                <a:cubicBezTo>
                  <a:pt x="223" y="349"/>
                  <a:pt x="234" y="327"/>
                  <a:pt x="226" y="317"/>
                </a:cubicBezTo>
                <a:cubicBezTo>
                  <a:pt x="204" y="290"/>
                  <a:pt x="128" y="293"/>
                  <a:pt x="111" y="291"/>
                </a:cubicBezTo>
                <a:cubicBezTo>
                  <a:pt x="111" y="291"/>
                  <a:pt x="160" y="246"/>
                  <a:pt x="155" y="237"/>
                </a:cubicBezTo>
                <a:cubicBezTo>
                  <a:pt x="150" y="226"/>
                  <a:pt x="132" y="232"/>
                  <a:pt x="120" y="229"/>
                </a:cubicBezTo>
                <a:cubicBezTo>
                  <a:pt x="65" y="201"/>
                  <a:pt x="54" y="162"/>
                  <a:pt x="111" y="122"/>
                </a:cubicBezTo>
                <a:cubicBezTo>
                  <a:pt x="59" y="104"/>
                  <a:pt x="103" y="96"/>
                  <a:pt x="49" y="78"/>
                </a:cubicBezTo>
                <a:cubicBezTo>
                  <a:pt x="30" y="132"/>
                  <a:pt x="37" y="191"/>
                  <a:pt x="93" y="211"/>
                </a:cubicBezTo>
                <a:cubicBezTo>
                  <a:pt x="107" y="280"/>
                  <a:pt x="101" y="247"/>
                  <a:pt x="49" y="282"/>
                </a:cubicBezTo>
                <a:cubicBezTo>
                  <a:pt x="38" y="313"/>
                  <a:pt x="30" y="309"/>
                  <a:pt x="67" y="326"/>
                </a:cubicBezTo>
                <a:cubicBezTo>
                  <a:pt x="84" y="334"/>
                  <a:pt x="120" y="344"/>
                  <a:pt x="120" y="344"/>
                </a:cubicBezTo>
                <a:cubicBezTo>
                  <a:pt x="157" y="398"/>
                  <a:pt x="135" y="348"/>
                  <a:pt x="111" y="379"/>
                </a:cubicBezTo>
                <a:cubicBezTo>
                  <a:pt x="103" y="389"/>
                  <a:pt x="111" y="407"/>
                  <a:pt x="102" y="415"/>
                </a:cubicBezTo>
                <a:cubicBezTo>
                  <a:pt x="88" y="427"/>
                  <a:pt x="67" y="426"/>
                  <a:pt x="49" y="432"/>
                </a:cubicBezTo>
                <a:cubicBezTo>
                  <a:pt x="40" y="435"/>
                  <a:pt x="23" y="441"/>
                  <a:pt x="23" y="441"/>
                </a:cubicBezTo>
                <a:cubicBezTo>
                  <a:pt x="66" y="447"/>
                  <a:pt x="106" y="464"/>
                  <a:pt x="147" y="450"/>
                </a:cubicBezTo>
                <a:cubicBezTo>
                  <a:pt x="179" y="428"/>
                  <a:pt x="214" y="393"/>
                  <a:pt x="182" y="512"/>
                </a:cubicBezTo>
                <a:cubicBezTo>
                  <a:pt x="180" y="518"/>
                  <a:pt x="104" y="553"/>
                  <a:pt x="93" y="556"/>
                </a:cubicBezTo>
                <a:cubicBezTo>
                  <a:pt x="108" y="602"/>
                  <a:pt x="89" y="597"/>
                  <a:pt x="49" y="610"/>
                </a:cubicBezTo>
                <a:cubicBezTo>
                  <a:pt x="46" y="619"/>
                  <a:pt x="35" y="629"/>
                  <a:pt x="40" y="636"/>
                </a:cubicBezTo>
                <a:cubicBezTo>
                  <a:pt x="54" y="656"/>
                  <a:pt x="105" y="678"/>
                  <a:pt x="129" y="689"/>
                </a:cubicBezTo>
                <a:cubicBezTo>
                  <a:pt x="138" y="683"/>
                  <a:pt x="145" y="673"/>
                  <a:pt x="155" y="672"/>
                </a:cubicBezTo>
                <a:cubicBezTo>
                  <a:pt x="167" y="670"/>
                  <a:pt x="179" y="680"/>
                  <a:pt x="191" y="680"/>
                </a:cubicBezTo>
                <a:cubicBezTo>
                  <a:pt x="218" y="680"/>
                  <a:pt x="244" y="675"/>
                  <a:pt x="271" y="672"/>
                </a:cubicBezTo>
                <a:cubicBezTo>
                  <a:pt x="317" y="624"/>
                  <a:pt x="346" y="644"/>
                  <a:pt x="404" y="663"/>
                </a:cubicBezTo>
                <a:cubicBezTo>
                  <a:pt x="410" y="654"/>
                  <a:pt x="411" y="639"/>
                  <a:pt x="421" y="636"/>
                </a:cubicBezTo>
                <a:cubicBezTo>
                  <a:pt x="438" y="632"/>
                  <a:pt x="456" y="641"/>
                  <a:pt x="474" y="645"/>
                </a:cubicBezTo>
                <a:cubicBezTo>
                  <a:pt x="569" y="664"/>
                  <a:pt x="426" y="645"/>
                  <a:pt x="590" y="663"/>
                </a:cubicBezTo>
                <a:cubicBezTo>
                  <a:pt x="697" y="635"/>
                  <a:pt x="564" y="671"/>
                  <a:pt x="652" y="645"/>
                </a:cubicBezTo>
                <a:cubicBezTo>
                  <a:pt x="698" y="632"/>
                  <a:pt x="722" y="632"/>
                  <a:pt x="616" y="645"/>
                </a:cubicBezTo>
                <a:cubicBezTo>
                  <a:pt x="570" y="661"/>
                  <a:pt x="565" y="672"/>
                  <a:pt x="510" y="680"/>
                </a:cubicBezTo>
                <a:cubicBezTo>
                  <a:pt x="458" y="706"/>
                  <a:pt x="404" y="698"/>
                  <a:pt x="350" y="716"/>
                </a:cubicBezTo>
                <a:cubicBezTo>
                  <a:pt x="300" y="712"/>
                  <a:pt x="235" y="681"/>
                  <a:pt x="200" y="716"/>
                </a:cubicBezTo>
                <a:cubicBezTo>
                  <a:pt x="154" y="762"/>
                  <a:pt x="235" y="727"/>
                  <a:pt x="164" y="751"/>
                </a:cubicBezTo>
                <a:cubicBezTo>
                  <a:pt x="120" y="781"/>
                  <a:pt x="150" y="789"/>
                  <a:pt x="102" y="805"/>
                </a:cubicBezTo>
                <a:cubicBezTo>
                  <a:pt x="96" y="814"/>
                  <a:pt x="76" y="827"/>
                  <a:pt x="85" y="831"/>
                </a:cubicBezTo>
                <a:cubicBezTo>
                  <a:pt x="101" y="839"/>
                  <a:pt x="120" y="825"/>
                  <a:pt x="138" y="822"/>
                </a:cubicBezTo>
                <a:cubicBezTo>
                  <a:pt x="162" y="819"/>
                  <a:pt x="185" y="815"/>
                  <a:pt x="209" y="813"/>
                </a:cubicBezTo>
                <a:cubicBezTo>
                  <a:pt x="268" y="809"/>
                  <a:pt x="327" y="808"/>
                  <a:pt x="386" y="805"/>
                </a:cubicBezTo>
                <a:cubicBezTo>
                  <a:pt x="431" y="782"/>
                  <a:pt x="449" y="769"/>
                  <a:pt x="501" y="760"/>
                </a:cubicBezTo>
                <a:cubicBezTo>
                  <a:pt x="498" y="769"/>
                  <a:pt x="484" y="783"/>
                  <a:pt x="492" y="787"/>
                </a:cubicBezTo>
                <a:cubicBezTo>
                  <a:pt x="500" y="791"/>
                  <a:pt x="550" y="773"/>
                  <a:pt x="563" y="769"/>
                </a:cubicBezTo>
                <a:cubicBezTo>
                  <a:pt x="624" y="678"/>
                  <a:pt x="692" y="709"/>
                  <a:pt x="793" y="689"/>
                </a:cubicBezTo>
                <a:cubicBezTo>
                  <a:pt x="805" y="687"/>
                  <a:pt x="817" y="683"/>
                  <a:pt x="829" y="680"/>
                </a:cubicBezTo>
                <a:cubicBezTo>
                  <a:pt x="847" y="675"/>
                  <a:pt x="882" y="663"/>
                  <a:pt x="882" y="663"/>
                </a:cubicBezTo>
                <a:cubicBezTo>
                  <a:pt x="873" y="657"/>
                  <a:pt x="852" y="655"/>
                  <a:pt x="855" y="645"/>
                </a:cubicBezTo>
                <a:cubicBezTo>
                  <a:pt x="858" y="632"/>
                  <a:pt x="879" y="632"/>
                  <a:pt x="891" y="627"/>
                </a:cubicBezTo>
                <a:cubicBezTo>
                  <a:pt x="942" y="607"/>
                  <a:pt x="993" y="599"/>
                  <a:pt x="1042" y="574"/>
                </a:cubicBezTo>
                <a:cubicBezTo>
                  <a:pt x="1093" y="506"/>
                  <a:pt x="1115" y="514"/>
                  <a:pt x="1192" y="494"/>
                </a:cubicBezTo>
                <a:cubicBezTo>
                  <a:pt x="1254" y="515"/>
                  <a:pt x="1177" y="494"/>
                  <a:pt x="1263" y="494"/>
                </a:cubicBezTo>
                <a:cubicBezTo>
                  <a:pt x="1278" y="494"/>
                  <a:pt x="1292" y="500"/>
                  <a:pt x="1307" y="503"/>
                </a:cubicBezTo>
                <a:cubicBezTo>
                  <a:pt x="1348" y="489"/>
                  <a:pt x="1390" y="482"/>
                  <a:pt x="1431" y="468"/>
                </a:cubicBezTo>
                <a:cubicBezTo>
                  <a:pt x="1445" y="463"/>
                  <a:pt x="1486" y="448"/>
                  <a:pt x="1476" y="459"/>
                </a:cubicBezTo>
                <a:cubicBezTo>
                  <a:pt x="1464" y="473"/>
                  <a:pt x="1441" y="471"/>
                  <a:pt x="1423" y="477"/>
                </a:cubicBezTo>
                <a:cubicBezTo>
                  <a:pt x="1403" y="484"/>
                  <a:pt x="1387" y="500"/>
                  <a:pt x="1369" y="512"/>
                </a:cubicBezTo>
                <a:cubicBezTo>
                  <a:pt x="1353" y="522"/>
                  <a:pt x="1334" y="524"/>
                  <a:pt x="1316" y="530"/>
                </a:cubicBezTo>
                <a:cubicBezTo>
                  <a:pt x="1307" y="533"/>
                  <a:pt x="1290" y="539"/>
                  <a:pt x="1290" y="539"/>
                </a:cubicBezTo>
                <a:cubicBezTo>
                  <a:pt x="1203" y="510"/>
                  <a:pt x="1132" y="572"/>
                  <a:pt x="1050" y="592"/>
                </a:cubicBezTo>
                <a:cubicBezTo>
                  <a:pt x="1059" y="598"/>
                  <a:pt x="1088" y="610"/>
                  <a:pt x="1077" y="610"/>
                </a:cubicBezTo>
                <a:cubicBezTo>
                  <a:pt x="1053" y="610"/>
                  <a:pt x="1006" y="592"/>
                  <a:pt x="1006" y="592"/>
                </a:cubicBezTo>
                <a:cubicBezTo>
                  <a:pt x="966" y="532"/>
                  <a:pt x="954" y="549"/>
                  <a:pt x="873" y="556"/>
                </a:cubicBezTo>
                <a:cubicBezTo>
                  <a:pt x="813" y="577"/>
                  <a:pt x="765" y="598"/>
                  <a:pt x="714" y="636"/>
                </a:cubicBezTo>
                <a:cubicBezTo>
                  <a:pt x="708" y="645"/>
                  <a:pt x="693" y="653"/>
                  <a:pt x="696" y="663"/>
                </a:cubicBezTo>
                <a:cubicBezTo>
                  <a:pt x="701" y="684"/>
                  <a:pt x="762" y="660"/>
                  <a:pt x="696" y="680"/>
                </a:cubicBezTo>
                <a:cubicBezTo>
                  <a:pt x="655" y="707"/>
                  <a:pt x="610" y="704"/>
                  <a:pt x="563" y="716"/>
                </a:cubicBezTo>
                <a:cubicBezTo>
                  <a:pt x="554" y="722"/>
                  <a:pt x="543" y="726"/>
                  <a:pt x="536" y="734"/>
                </a:cubicBezTo>
                <a:cubicBezTo>
                  <a:pt x="517" y="758"/>
                  <a:pt x="520" y="795"/>
                  <a:pt x="483" y="813"/>
                </a:cubicBezTo>
                <a:cubicBezTo>
                  <a:pt x="470" y="820"/>
                  <a:pt x="454" y="819"/>
                  <a:pt x="439" y="822"/>
                </a:cubicBezTo>
                <a:cubicBezTo>
                  <a:pt x="336" y="805"/>
                  <a:pt x="316" y="839"/>
                  <a:pt x="342" y="751"/>
                </a:cubicBezTo>
                <a:cubicBezTo>
                  <a:pt x="346" y="739"/>
                  <a:pt x="353" y="728"/>
                  <a:pt x="359" y="716"/>
                </a:cubicBezTo>
                <a:cubicBezTo>
                  <a:pt x="319" y="702"/>
                  <a:pt x="309" y="713"/>
                  <a:pt x="279" y="742"/>
                </a:cubicBezTo>
                <a:cubicBezTo>
                  <a:pt x="276" y="751"/>
                  <a:pt x="275" y="761"/>
                  <a:pt x="271" y="769"/>
                </a:cubicBezTo>
                <a:cubicBezTo>
                  <a:pt x="266" y="779"/>
                  <a:pt x="256" y="786"/>
                  <a:pt x="253" y="796"/>
                </a:cubicBezTo>
                <a:cubicBezTo>
                  <a:pt x="230" y="873"/>
                  <a:pt x="272" y="851"/>
                  <a:pt x="209" y="867"/>
                </a:cubicBezTo>
                <a:cubicBezTo>
                  <a:pt x="279" y="819"/>
                  <a:pt x="251" y="830"/>
                  <a:pt x="412" y="858"/>
                </a:cubicBezTo>
                <a:cubicBezTo>
                  <a:pt x="433" y="862"/>
                  <a:pt x="446" y="886"/>
                  <a:pt x="466" y="893"/>
                </a:cubicBezTo>
                <a:cubicBezTo>
                  <a:pt x="690" y="884"/>
                  <a:pt x="906" y="865"/>
                  <a:pt x="1130" y="858"/>
                </a:cubicBezTo>
                <a:cubicBezTo>
                  <a:pt x="1156" y="849"/>
                  <a:pt x="1198" y="864"/>
                  <a:pt x="1210" y="840"/>
                </a:cubicBezTo>
                <a:cubicBezTo>
                  <a:pt x="1217" y="827"/>
                  <a:pt x="1181" y="833"/>
                  <a:pt x="1166" y="831"/>
                </a:cubicBezTo>
                <a:cubicBezTo>
                  <a:pt x="1139" y="827"/>
                  <a:pt x="1113" y="825"/>
                  <a:pt x="1086" y="822"/>
                </a:cubicBezTo>
                <a:cubicBezTo>
                  <a:pt x="1080" y="813"/>
                  <a:pt x="1065" y="806"/>
                  <a:pt x="1068" y="796"/>
                </a:cubicBezTo>
                <a:cubicBezTo>
                  <a:pt x="1076" y="773"/>
                  <a:pt x="1112" y="768"/>
                  <a:pt x="1130" y="760"/>
                </a:cubicBezTo>
                <a:cubicBezTo>
                  <a:pt x="1188" y="735"/>
                  <a:pt x="1247" y="728"/>
                  <a:pt x="1307" y="707"/>
                </a:cubicBezTo>
                <a:cubicBezTo>
                  <a:pt x="1322" y="710"/>
                  <a:pt x="1337" y="721"/>
                  <a:pt x="1352" y="716"/>
                </a:cubicBezTo>
                <a:cubicBezTo>
                  <a:pt x="1361" y="713"/>
                  <a:pt x="1355" y="696"/>
                  <a:pt x="1361" y="689"/>
                </a:cubicBezTo>
                <a:cubicBezTo>
                  <a:pt x="1376" y="671"/>
                  <a:pt x="1403" y="668"/>
                  <a:pt x="1423" y="663"/>
                </a:cubicBezTo>
                <a:cubicBezTo>
                  <a:pt x="1435" y="657"/>
                  <a:pt x="1464" y="657"/>
                  <a:pt x="1458" y="645"/>
                </a:cubicBezTo>
                <a:cubicBezTo>
                  <a:pt x="1450" y="628"/>
                  <a:pt x="1405" y="627"/>
                  <a:pt x="1405" y="627"/>
                </a:cubicBezTo>
                <a:cubicBezTo>
                  <a:pt x="1477" y="580"/>
                  <a:pt x="1555" y="567"/>
                  <a:pt x="1635" y="539"/>
                </a:cubicBezTo>
                <a:cubicBezTo>
                  <a:pt x="1673" y="552"/>
                  <a:pt x="1701" y="537"/>
                  <a:pt x="1742" y="530"/>
                </a:cubicBezTo>
                <a:cubicBezTo>
                  <a:pt x="1739" y="539"/>
                  <a:pt x="1721" y="574"/>
                  <a:pt x="1742" y="583"/>
                </a:cubicBezTo>
                <a:cubicBezTo>
                  <a:pt x="1753" y="588"/>
                  <a:pt x="1765" y="577"/>
                  <a:pt x="1777" y="574"/>
                </a:cubicBezTo>
                <a:cubicBezTo>
                  <a:pt x="1814" y="563"/>
                  <a:pt x="1849" y="548"/>
                  <a:pt x="1883" y="530"/>
                </a:cubicBezTo>
                <a:cubicBezTo>
                  <a:pt x="1907" y="533"/>
                  <a:pt x="1933" y="527"/>
                  <a:pt x="1954" y="539"/>
                </a:cubicBezTo>
                <a:cubicBezTo>
                  <a:pt x="1963" y="544"/>
                  <a:pt x="1938" y="553"/>
                  <a:pt x="1928" y="556"/>
                </a:cubicBezTo>
                <a:cubicBezTo>
                  <a:pt x="1896" y="565"/>
                  <a:pt x="1862" y="566"/>
                  <a:pt x="1830" y="574"/>
                </a:cubicBezTo>
                <a:cubicBezTo>
                  <a:pt x="1821" y="580"/>
                  <a:pt x="1804" y="581"/>
                  <a:pt x="1804" y="592"/>
                </a:cubicBezTo>
                <a:cubicBezTo>
                  <a:pt x="1804" y="616"/>
                  <a:pt x="1857" y="592"/>
                  <a:pt x="1857" y="592"/>
                </a:cubicBezTo>
                <a:cubicBezTo>
                  <a:pt x="1827" y="592"/>
                  <a:pt x="1798" y="605"/>
                  <a:pt x="1768" y="610"/>
                </a:cubicBezTo>
                <a:cubicBezTo>
                  <a:pt x="1680" y="675"/>
                  <a:pt x="1647" y="648"/>
                  <a:pt x="1502" y="654"/>
                </a:cubicBezTo>
                <a:cubicBezTo>
                  <a:pt x="1481" y="746"/>
                  <a:pt x="1412" y="704"/>
                  <a:pt x="1316" y="698"/>
                </a:cubicBezTo>
                <a:cubicBezTo>
                  <a:pt x="1275" y="684"/>
                  <a:pt x="1276" y="703"/>
                  <a:pt x="1237" y="716"/>
                </a:cubicBezTo>
                <a:cubicBezTo>
                  <a:pt x="1240" y="731"/>
                  <a:pt x="1233" y="752"/>
                  <a:pt x="1245" y="760"/>
                </a:cubicBezTo>
                <a:cubicBezTo>
                  <a:pt x="1313" y="806"/>
                  <a:pt x="1328" y="732"/>
                  <a:pt x="1307" y="796"/>
                </a:cubicBezTo>
                <a:cubicBezTo>
                  <a:pt x="1398" y="826"/>
                  <a:pt x="1502" y="767"/>
                  <a:pt x="1573" y="840"/>
                </a:cubicBezTo>
                <a:cubicBezTo>
                  <a:pt x="1606" y="837"/>
                  <a:pt x="1639" y="836"/>
                  <a:pt x="1671" y="831"/>
                </a:cubicBezTo>
                <a:cubicBezTo>
                  <a:pt x="1680" y="830"/>
                  <a:pt x="1689" y="826"/>
                  <a:pt x="1697" y="822"/>
                </a:cubicBezTo>
                <a:cubicBezTo>
                  <a:pt x="1707" y="817"/>
                  <a:pt x="1714" y="807"/>
                  <a:pt x="1724" y="805"/>
                </a:cubicBezTo>
                <a:cubicBezTo>
                  <a:pt x="1762" y="798"/>
                  <a:pt x="1801" y="799"/>
                  <a:pt x="1839" y="796"/>
                </a:cubicBezTo>
                <a:cubicBezTo>
                  <a:pt x="1956" y="772"/>
                  <a:pt x="1848" y="801"/>
                  <a:pt x="1848" y="778"/>
                </a:cubicBezTo>
                <a:cubicBezTo>
                  <a:pt x="1848" y="765"/>
                  <a:pt x="1870" y="761"/>
                  <a:pt x="1883" y="760"/>
                </a:cubicBezTo>
                <a:cubicBezTo>
                  <a:pt x="1957" y="752"/>
                  <a:pt x="2031" y="754"/>
                  <a:pt x="2105" y="751"/>
                </a:cubicBezTo>
                <a:cubicBezTo>
                  <a:pt x="2093" y="748"/>
                  <a:pt x="2074" y="753"/>
                  <a:pt x="2070" y="742"/>
                </a:cubicBezTo>
                <a:cubicBezTo>
                  <a:pt x="2067" y="732"/>
                  <a:pt x="2086" y="726"/>
                  <a:pt x="2096" y="725"/>
                </a:cubicBezTo>
                <a:cubicBezTo>
                  <a:pt x="2111" y="723"/>
                  <a:pt x="2125" y="731"/>
                  <a:pt x="2140" y="734"/>
                </a:cubicBezTo>
                <a:cubicBezTo>
                  <a:pt x="2080" y="763"/>
                  <a:pt x="2072" y="818"/>
                  <a:pt x="2007" y="840"/>
                </a:cubicBezTo>
                <a:cubicBezTo>
                  <a:pt x="2001" y="846"/>
                  <a:pt x="1973" y="884"/>
                  <a:pt x="1954" y="875"/>
                </a:cubicBezTo>
                <a:cubicBezTo>
                  <a:pt x="1946" y="871"/>
                  <a:pt x="1951" y="856"/>
                  <a:pt x="1945" y="849"/>
                </a:cubicBezTo>
                <a:cubicBezTo>
                  <a:pt x="1938" y="841"/>
                  <a:pt x="1928" y="837"/>
                  <a:pt x="1919" y="831"/>
                </a:cubicBezTo>
                <a:cubicBezTo>
                  <a:pt x="1980" y="789"/>
                  <a:pt x="1912" y="823"/>
                  <a:pt x="1963" y="840"/>
                </a:cubicBezTo>
                <a:cubicBezTo>
                  <a:pt x="1991" y="850"/>
                  <a:pt x="2022" y="846"/>
                  <a:pt x="2052" y="849"/>
                </a:cubicBezTo>
                <a:cubicBezTo>
                  <a:pt x="2064" y="846"/>
                  <a:pt x="2075" y="840"/>
                  <a:pt x="2087" y="840"/>
                </a:cubicBezTo>
                <a:cubicBezTo>
                  <a:pt x="2099" y="840"/>
                  <a:pt x="2111" y="853"/>
                  <a:pt x="2123" y="849"/>
                </a:cubicBezTo>
                <a:cubicBezTo>
                  <a:pt x="2133" y="846"/>
                  <a:pt x="2132" y="829"/>
                  <a:pt x="2140" y="822"/>
                </a:cubicBezTo>
                <a:cubicBezTo>
                  <a:pt x="2158" y="807"/>
                  <a:pt x="2182" y="801"/>
                  <a:pt x="2202" y="787"/>
                </a:cubicBezTo>
                <a:cubicBezTo>
                  <a:pt x="2239" y="732"/>
                  <a:pt x="2196" y="778"/>
                  <a:pt x="2256" y="769"/>
                </a:cubicBezTo>
                <a:cubicBezTo>
                  <a:pt x="2266" y="767"/>
                  <a:pt x="2272" y="755"/>
                  <a:pt x="2282" y="751"/>
                </a:cubicBezTo>
                <a:cubicBezTo>
                  <a:pt x="2296" y="746"/>
                  <a:pt x="2312" y="745"/>
                  <a:pt x="2327" y="742"/>
                </a:cubicBezTo>
                <a:cubicBezTo>
                  <a:pt x="2389" y="729"/>
                  <a:pt x="2337" y="740"/>
                  <a:pt x="2389" y="725"/>
                </a:cubicBezTo>
                <a:cubicBezTo>
                  <a:pt x="2401" y="722"/>
                  <a:pt x="2424" y="704"/>
                  <a:pt x="2424" y="716"/>
                </a:cubicBezTo>
                <a:cubicBezTo>
                  <a:pt x="2424" y="725"/>
                  <a:pt x="2371" y="739"/>
                  <a:pt x="2362" y="742"/>
                </a:cubicBezTo>
                <a:cubicBezTo>
                  <a:pt x="2336" y="704"/>
                  <a:pt x="2323" y="712"/>
                  <a:pt x="2282" y="698"/>
                </a:cubicBezTo>
                <a:cubicBezTo>
                  <a:pt x="2314" y="652"/>
                  <a:pt x="2353" y="619"/>
                  <a:pt x="2406" y="601"/>
                </a:cubicBezTo>
                <a:cubicBezTo>
                  <a:pt x="2357" y="638"/>
                  <a:pt x="2297" y="662"/>
                  <a:pt x="2238" y="680"/>
                </a:cubicBezTo>
                <a:cubicBezTo>
                  <a:pt x="2172" y="636"/>
                  <a:pt x="2205" y="653"/>
                  <a:pt x="2140" y="627"/>
                </a:cubicBezTo>
                <a:cubicBezTo>
                  <a:pt x="2162" y="562"/>
                  <a:pt x="2167" y="591"/>
                  <a:pt x="2140" y="539"/>
                </a:cubicBezTo>
                <a:cubicBezTo>
                  <a:pt x="2143" y="530"/>
                  <a:pt x="2158" y="513"/>
                  <a:pt x="2149" y="512"/>
                </a:cubicBezTo>
                <a:cubicBezTo>
                  <a:pt x="2134" y="510"/>
                  <a:pt x="2077" y="530"/>
                  <a:pt x="2052" y="539"/>
                </a:cubicBezTo>
                <a:cubicBezTo>
                  <a:pt x="2057" y="560"/>
                  <a:pt x="2072" y="598"/>
                  <a:pt x="2052" y="618"/>
                </a:cubicBezTo>
                <a:cubicBezTo>
                  <a:pt x="2039" y="631"/>
                  <a:pt x="1984" y="647"/>
                  <a:pt x="1999" y="636"/>
                </a:cubicBezTo>
                <a:cubicBezTo>
                  <a:pt x="2008" y="630"/>
                  <a:pt x="2016" y="624"/>
                  <a:pt x="2025" y="618"/>
                </a:cubicBezTo>
                <a:cubicBezTo>
                  <a:pt x="2022" y="627"/>
                  <a:pt x="2022" y="638"/>
                  <a:pt x="2016" y="645"/>
                </a:cubicBezTo>
                <a:cubicBezTo>
                  <a:pt x="1998" y="668"/>
                  <a:pt x="1971" y="666"/>
                  <a:pt x="1945" y="672"/>
                </a:cubicBezTo>
                <a:cubicBezTo>
                  <a:pt x="1860" y="692"/>
                  <a:pt x="2007" y="673"/>
                  <a:pt x="2025" y="672"/>
                </a:cubicBezTo>
                <a:cubicBezTo>
                  <a:pt x="2090" y="661"/>
                  <a:pt x="2102" y="646"/>
                  <a:pt x="2158" y="627"/>
                </a:cubicBezTo>
                <a:cubicBezTo>
                  <a:pt x="2176" y="630"/>
                  <a:pt x="2196" y="627"/>
                  <a:pt x="2211" y="636"/>
                </a:cubicBezTo>
                <a:cubicBezTo>
                  <a:pt x="2219" y="641"/>
                  <a:pt x="2211" y="661"/>
                  <a:pt x="2220" y="663"/>
                </a:cubicBezTo>
                <a:cubicBezTo>
                  <a:pt x="2246" y="668"/>
                  <a:pt x="2273" y="657"/>
                  <a:pt x="2300" y="654"/>
                </a:cubicBezTo>
                <a:cubicBezTo>
                  <a:pt x="2507" y="661"/>
                  <a:pt x="2523" y="653"/>
                  <a:pt x="2663" y="689"/>
                </a:cubicBezTo>
                <a:cubicBezTo>
                  <a:pt x="2612" y="724"/>
                  <a:pt x="2547" y="734"/>
                  <a:pt x="2486" y="742"/>
                </a:cubicBezTo>
                <a:cubicBezTo>
                  <a:pt x="2489" y="740"/>
                  <a:pt x="2551" y="696"/>
                  <a:pt x="2495" y="751"/>
                </a:cubicBezTo>
                <a:cubicBezTo>
                  <a:pt x="2483" y="763"/>
                  <a:pt x="2447" y="780"/>
                  <a:pt x="2433" y="787"/>
                </a:cubicBezTo>
                <a:cubicBezTo>
                  <a:pt x="2480" y="820"/>
                  <a:pt x="2531" y="805"/>
                  <a:pt x="2583" y="787"/>
                </a:cubicBezTo>
                <a:cubicBezTo>
                  <a:pt x="2619" y="799"/>
                  <a:pt x="2605" y="800"/>
                  <a:pt x="2646" y="787"/>
                </a:cubicBezTo>
                <a:cubicBezTo>
                  <a:pt x="2664" y="782"/>
                  <a:pt x="2699" y="769"/>
                  <a:pt x="2699" y="769"/>
                </a:cubicBezTo>
                <a:cubicBezTo>
                  <a:pt x="2728" y="749"/>
                  <a:pt x="2754" y="744"/>
                  <a:pt x="2787" y="734"/>
                </a:cubicBezTo>
                <a:cubicBezTo>
                  <a:pt x="2787" y="734"/>
                  <a:pt x="2804" y="709"/>
                  <a:pt x="2814" y="698"/>
                </a:cubicBezTo>
                <a:cubicBezTo>
                  <a:pt x="2822" y="689"/>
                  <a:pt x="2831" y="680"/>
                  <a:pt x="2840" y="672"/>
                </a:cubicBezTo>
                <a:cubicBezTo>
                  <a:pt x="2878" y="640"/>
                  <a:pt x="2884" y="652"/>
                  <a:pt x="2947" y="645"/>
                </a:cubicBezTo>
                <a:cubicBezTo>
                  <a:pt x="3007" y="614"/>
                  <a:pt x="3025" y="619"/>
                  <a:pt x="3097" y="627"/>
                </a:cubicBezTo>
                <a:cubicBezTo>
                  <a:pt x="3018" y="682"/>
                  <a:pt x="3101" y="668"/>
                  <a:pt x="2965" y="680"/>
                </a:cubicBezTo>
                <a:cubicBezTo>
                  <a:pt x="2956" y="692"/>
                  <a:pt x="2949" y="705"/>
                  <a:pt x="2938" y="716"/>
                </a:cubicBezTo>
                <a:cubicBezTo>
                  <a:pt x="2930" y="724"/>
                  <a:pt x="2919" y="726"/>
                  <a:pt x="2911" y="734"/>
                </a:cubicBezTo>
                <a:cubicBezTo>
                  <a:pt x="2881" y="764"/>
                  <a:pt x="2884" y="772"/>
                  <a:pt x="2840" y="787"/>
                </a:cubicBezTo>
                <a:cubicBezTo>
                  <a:pt x="2831" y="781"/>
                  <a:pt x="2823" y="774"/>
                  <a:pt x="2814" y="769"/>
                </a:cubicBezTo>
                <a:cubicBezTo>
                  <a:pt x="2753" y="738"/>
                  <a:pt x="2796" y="814"/>
                  <a:pt x="2770" y="840"/>
                </a:cubicBezTo>
                <a:cubicBezTo>
                  <a:pt x="2761" y="849"/>
                  <a:pt x="2722" y="849"/>
                  <a:pt x="2734" y="849"/>
                </a:cubicBezTo>
                <a:cubicBezTo>
                  <a:pt x="2761" y="849"/>
                  <a:pt x="2787" y="843"/>
                  <a:pt x="2814" y="840"/>
                </a:cubicBezTo>
                <a:cubicBezTo>
                  <a:pt x="2851" y="821"/>
                  <a:pt x="2880" y="810"/>
                  <a:pt x="2894" y="769"/>
                </a:cubicBezTo>
                <a:cubicBezTo>
                  <a:pt x="2948" y="855"/>
                  <a:pt x="3040" y="765"/>
                  <a:pt x="3106" y="742"/>
                </a:cubicBezTo>
                <a:cubicBezTo>
                  <a:pt x="3142" y="681"/>
                  <a:pt x="3158" y="661"/>
                  <a:pt x="3204" y="610"/>
                </a:cubicBezTo>
                <a:cubicBezTo>
                  <a:pt x="3211" y="602"/>
                  <a:pt x="3211" y="583"/>
                  <a:pt x="3222" y="583"/>
                </a:cubicBezTo>
                <a:cubicBezTo>
                  <a:pt x="3231" y="583"/>
                  <a:pt x="3216" y="601"/>
                  <a:pt x="3213" y="610"/>
                </a:cubicBezTo>
                <a:cubicBezTo>
                  <a:pt x="3219" y="619"/>
                  <a:pt x="3229" y="626"/>
                  <a:pt x="3230" y="636"/>
                </a:cubicBezTo>
                <a:cubicBezTo>
                  <a:pt x="3232" y="651"/>
                  <a:pt x="3215" y="667"/>
                  <a:pt x="3222" y="680"/>
                </a:cubicBezTo>
                <a:cubicBezTo>
                  <a:pt x="3227" y="689"/>
                  <a:pt x="3231" y="660"/>
                  <a:pt x="3239" y="654"/>
                </a:cubicBezTo>
                <a:cubicBezTo>
                  <a:pt x="3246" y="648"/>
                  <a:pt x="3257" y="648"/>
                  <a:pt x="3266" y="645"/>
                </a:cubicBezTo>
                <a:cubicBezTo>
                  <a:pt x="3315" y="594"/>
                  <a:pt x="3275" y="619"/>
                  <a:pt x="3301" y="645"/>
                </a:cubicBezTo>
                <a:cubicBezTo>
                  <a:pt x="3308" y="652"/>
                  <a:pt x="3319" y="651"/>
                  <a:pt x="3328" y="654"/>
                </a:cubicBezTo>
                <a:cubicBezTo>
                  <a:pt x="3340" y="651"/>
                  <a:pt x="3351" y="649"/>
                  <a:pt x="3363" y="645"/>
                </a:cubicBezTo>
                <a:cubicBezTo>
                  <a:pt x="3381" y="640"/>
                  <a:pt x="3416" y="627"/>
                  <a:pt x="3416" y="627"/>
                </a:cubicBezTo>
                <a:cubicBezTo>
                  <a:pt x="3425" y="633"/>
                  <a:pt x="3453" y="642"/>
                  <a:pt x="3443" y="645"/>
                </a:cubicBezTo>
                <a:cubicBezTo>
                  <a:pt x="3409" y="656"/>
                  <a:pt x="3372" y="649"/>
                  <a:pt x="3337" y="654"/>
                </a:cubicBezTo>
                <a:cubicBezTo>
                  <a:pt x="3286" y="661"/>
                  <a:pt x="3257" y="709"/>
                  <a:pt x="3204" y="716"/>
                </a:cubicBezTo>
                <a:cubicBezTo>
                  <a:pt x="3044" y="736"/>
                  <a:pt x="3109" y="727"/>
                  <a:pt x="3009" y="742"/>
                </a:cubicBezTo>
                <a:cubicBezTo>
                  <a:pt x="3015" y="760"/>
                  <a:pt x="3042" y="785"/>
                  <a:pt x="3027" y="796"/>
                </a:cubicBezTo>
                <a:cubicBezTo>
                  <a:pt x="3015" y="805"/>
                  <a:pt x="2991" y="807"/>
                  <a:pt x="2991" y="822"/>
                </a:cubicBezTo>
                <a:cubicBezTo>
                  <a:pt x="2991" y="835"/>
                  <a:pt x="3014" y="809"/>
                  <a:pt x="3027" y="805"/>
                </a:cubicBezTo>
                <a:cubicBezTo>
                  <a:pt x="3044" y="800"/>
                  <a:pt x="3062" y="799"/>
                  <a:pt x="3080" y="796"/>
                </a:cubicBezTo>
                <a:cubicBezTo>
                  <a:pt x="3163" y="753"/>
                  <a:pt x="3264" y="730"/>
                  <a:pt x="3354" y="707"/>
                </a:cubicBezTo>
                <a:cubicBezTo>
                  <a:pt x="3328" y="734"/>
                  <a:pt x="3296" y="756"/>
                  <a:pt x="3275" y="787"/>
                </a:cubicBezTo>
                <a:cubicBezTo>
                  <a:pt x="3269" y="796"/>
                  <a:pt x="3254" y="823"/>
                  <a:pt x="3257" y="813"/>
                </a:cubicBezTo>
                <a:cubicBezTo>
                  <a:pt x="3275" y="758"/>
                  <a:pt x="3318" y="731"/>
                  <a:pt x="3363" y="698"/>
                </a:cubicBezTo>
                <a:cubicBezTo>
                  <a:pt x="3380" y="685"/>
                  <a:pt x="3416" y="663"/>
                  <a:pt x="3416" y="663"/>
                </a:cubicBezTo>
                <a:cubicBezTo>
                  <a:pt x="3438" y="727"/>
                  <a:pt x="3475" y="678"/>
                  <a:pt x="3532" y="716"/>
                </a:cubicBezTo>
                <a:cubicBezTo>
                  <a:pt x="3609" y="707"/>
                  <a:pt x="3616" y="710"/>
                  <a:pt x="3665" y="663"/>
                </a:cubicBezTo>
                <a:cubicBezTo>
                  <a:pt x="3680" y="666"/>
                  <a:pt x="3706" y="657"/>
                  <a:pt x="3709" y="672"/>
                </a:cubicBezTo>
                <a:cubicBezTo>
                  <a:pt x="3712" y="686"/>
                  <a:pt x="3687" y="694"/>
                  <a:pt x="3673" y="698"/>
                </a:cubicBezTo>
                <a:cubicBezTo>
                  <a:pt x="3645" y="706"/>
                  <a:pt x="3614" y="704"/>
                  <a:pt x="3585" y="707"/>
                </a:cubicBezTo>
                <a:cubicBezTo>
                  <a:pt x="3522" y="728"/>
                  <a:pt x="3592" y="698"/>
                  <a:pt x="3541" y="742"/>
                </a:cubicBezTo>
                <a:cubicBezTo>
                  <a:pt x="3520" y="760"/>
                  <a:pt x="3496" y="776"/>
                  <a:pt x="3470" y="787"/>
                </a:cubicBezTo>
                <a:cubicBezTo>
                  <a:pt x="3453" y="795"/>
                  <a:pt x="3416" y="805"/>
                  <a:pt x="3416" y="805"/>
                </a:cubicBezTo>
                <a:cubicBezTo>
                  <a:pt x="3387" y="802"/>
                  <a:pt x="3355" y="808"/>
                  <a:pt x="3328" y="796"/>
                </a:cubicBezTo>
                <a:cubicBezTo>
                  <a:pt x="3318" y="792"/>
                  <a:pt x="3345" y="783"/>
                  <a:pt x="3354" y="778"/>
                </a:cubicBezTo>
                <a:cubicBezTo>
                  <a:pt x="3366" y="771"/>
                  <a:pt x="3378" y="767"/>
                  <a:pt x="3390" y="760"/>
                </a:cubicBezTo>
                <a:cubicBezTo>
                  <a:pt x="3420" y="742"/>
                  <a:pt x="3446" y="736"/>
                  <a:pt x="3479" y="725"/>
                </a:cubicBezTo>
                <a:cubicBezTo>
                  <a:pt x="3504" y="764"/>
                  <a:pt x="3491" y="763"/>
                  <a:pt x="3479" y="805"/>
                </a:cubicBezTo>
                <a:cubicBezTo>
                  <a:pt x="3527" y="816"/>
                  <a:pt x="3542" y="796"/>
                  <a:pt x="3594" y="787"/>
                </a:cubicBezTo>
                <a:cubicBezTo>
                  <a:pt x="3646" y="751"/>
                  <a:pt x="3656" y="761"/>
                  <a:pt x="3727" y="769"/>
                </a:cubicBezTo>
                <a:cubicBezTo>
                  <a:pt x="3718" y="775"/>
                  <a:pt x="3700" y="787"/>
                  <a:pt x="3700" y="787"/>
                </a:cubicBezTo>
                <a:cubicBezTo>
                  <a:pt x="3682" y="790"/>
                  <a:pt x="3664" y="789"/>
                  <a:pt x="3647" y="796"/>
                </a:cubicBezTo>
                <a:cubicBezTo>
                  <a:pt x="3617" y="808"/>
                  <a:pt x="3597" y="839"/>
                  <a:pt x="3567" y="849"/>
                </a:cubicBezTo>
                <a:cubicBezTo>
                  <a:pt x="3549" y="855"/>
                  <a:pt x="3514" y="867"/>
                  <a:pt x="3514" y="867"/>
                </a:cubicBezTo>
                <a:cubicBezTo>
                  <a:pt x="3473" y="859"/>
                  <a:pt x="3448" y="841"/>
                  <a:pt x="3408" y="831"/>
                </a:cubicBezTo>
                <a:cubicBezTo>
                  <a:pt x="3402" y="840"/>
                  <a:pt x="3399" y="852"/>
                  <a:pt x="3390" y="858"/>
                </a:cubicBezTo>
                <a:cubicBezTo>
                  <a:pt x="3374" y="868"/>
                  <a:pt x="3337" y="875"/>
                  <a:pt x="3337" y="875"/>
                </a:cubicBezTo>
                <a:cubicBezTo>
                  <a:pt x="3353" y="828"/>
                  <a:pt x="3333" y="862"/>
                  <a:pt x="3390" y="840"/>
                </a:cubicBezTo>
                <a:cubicBezTo>
                  <a:pt x="3412" y="831"/>
                  <a:pt x="3431" y="815"/>
                  <a:pt x="3452" y="805"/>
                </a:cubicBezTo>
                <a:cubicBezTo>
                  <a:pt x="3474" y="783"/>
                  <a:pt x="3483" y="778"/>
                  <a:pt x="3496" y="751"/>
                </a:cubicBezTo>
                <a:cubicBezTo>
                  <a:pt x="3500" y="743"/>
                  <a:pt x="3499" y="731"/>
                  <a:pt x="3505" y="725"/>
                </a:cubicBezTo>
                <a:cubicBezTo>
                  <a:pt x="3520" y="710"/>
                  <a:pt x="3558" y="689"/>
                  <a:pt x="3558" y="689"/>
                </a:cubicBezTo>
                <a:cubicBezTo>
                  <a:pt x="3605" y="621"/>
                  <a:pt x="3599" y="638"/>
                  <a:pt x="3505" y="627"/>
                </a:cubicBezTo>
                <a:cubicBezTo>
                  <a:pt x="3514" y="602"/>
                  <a:pt x="3514" y="589"/>
                  <a:pt x="3541" y="574"/>
                </a:cubicBezTo>
                <a:cubicBezTo>
                  <a:pt x="3557" y="565"/>
                  <a:pt x="3576" y="562"/>
                  <a:pt x="3594" y="556"/>
                </a:cubicBezTo>
                <a:cubicBezTo>
                  <a:pt x="3603" y="553"/>
                  <a:pt x="3620" y="548"/>
                  <a:pt x="3620" y="548"/>
                </a:cubicBezTo>
                <a:cubicBezTo>
                  <a:pt x="3663" y="519"/>
                  <a:pt x="3716" y="502"/>
                  <a:pt x="3735" y="565"/>
                </a:cubicBezTo>
                <a:cubicBezTo>
                  <a:pt x="3696" y="575"/>
                  <a:pt x="3657" y="592"/>
                  <a:pt x="3620" y="548"/>
                </a:cubicBezTo>
                <a:cubicBezTo>
                  <a:pt x="3610" y="537"/>
                  <a:pt x="3638" y="524"/>
                  <a:pt x="3647" y="512"/>
                </a:cubicBezTo>
                <a:cubicBezTo>
                  <a:pt x="3638" y="509"/>
                  <a:pt x="3627" y="510"/>
                  <a:pt x="3620" y="503"/>
                </a:cubicBezTo>
                <a:cubicBezTo>
                  <a:pt x="3613" y="497"/>
                  <a:pt x="3620" y="479"/>
                  <a:pt x="3611" y="477"/>
                </a:cubicBezTo>
                <a:cubicBezTo>
                  <a:pt x="3588" y="472"/>
                  <a:pt x="3564" y="483"/>
                  <a:pt x="3541" y="486"/>
                </a:cubicBezTo>
                <a:cubicBezTo>
                  <a:pt x="3510" y="509"/>
                  <a:pt x="3503" y="510"/>
                  <a:pt x="3479" y="539"/>
                </a:cubicBezTo>
                <a:cubicBezTo>
                  <a:pt x="3472" y="547"/>
                  <a:pt x="3469" y="558"/>
                  <a:pt x="3461" y="565"/>
                </a:cubicBezTo>
                <a:cubicBezTo>
                  <a:pt x="3423" y="599"/>
                  <a:pt x="3368" y="617"/>
                  <a:pt x="3452" y="583"/>
                </a:cubicBezTo>
                <a:cubicBezTo>
                  <a:pt x="3461" y="574"/>
                  <a:pt x="3472" y="567"/>
                  <a:pt x="3479" y="556"/>
                </a:cubicBezTo>
                <a:cubicBezTo>
                  <a:pt x="3484" y="548"/>
                  <a:pt x="3480" y="536"/>
                  <a:pt x="3487" y="530"/>
                </a:cubicBezTo>
                <a:cubicBezTo>
                  <a:pt x="3497" y="522"/>
                  <a:pt x="3535" y="521"/>
                  <a:pt x="3523" y="521"/>
                </a:cubicBezTo>
                <a:cubicBezTo>
                  <a:pt x="3496" y="521"/>
                  <a:pt x="3470" y="527"/>
                  <a:pt x="3443" y="530"/>
                </a:cubicBezTo>
                <a:cubicBezTo>
                  <a:pt x="3409" y="563"/>
                  <a:pt x="3372" y="572"/>
                  <a:pt x="3328" y="583"/>
                </a:cubicBezTo>
                <a:cubicBezTo>
                  <a:pt x="3319" y="580"/>
                  <a:pt x="3310" y="574"/>
                  <a:pt x="3301" y="574"/>
                </a:cubicBezTo>
                <a:cubicBezTo>
                  <a:pt x="3292" y="574"/>
                  <a:pt x="3279" y="591"/>
                  <a:pt x="3275" y="583"/>
                </a:cubicBezTo>
                <a:cubicBezTo>
                  <a:pt x="3263" y="558"/>
                  <a:pt x="3312" y="550"/>
                  <a:pt x="3319" y="548"/>
                </a:cubicBezTo>
                <a:cubicBezTo>
                  <a:pt x="3316" y="539"/>
                  <a:pt x="3319" y="523"/>
                  <a:pt x="3310" y="521"/>
                </a:cubicBezTo>
                <a:cubicBezTo>
                  <a:pt x="3296" y="518"/>
                  <a:pt x="3261" y="553"/>
                  <a:pt x="3248" y="556"/>
                </a:cubicBezTo>
                <a:cubicBezTo>
                  <a:pt x="3222" y="562"/>
                  <a:pt x="3195" y="562"/>
                  <a:pt x="3168" y="565"/>
                </a:cubicBezTo>
                <a:cubicBezTo>
                  <a:pt x="3165" y="574"/>
                  <a:pt x="3167" y="586"/>
                  <a:pt x="3159" y="592"/>
                </a:cubicBezTo>
                <a:cubicBezTo>
                  <a:pt x="3133" y="611"/>
                  <a:pt x="3072" y="614"/>
                  <a:pt x="3044" y="618"/>
                </a:cubicBezTo>
                <a:cubicBezTo>
                  <a:pt x="3029" y="612"/>
                  <a:pt x="3015" y="607"/>
                  <a:pt x="3000" y="601"/>
                </a:cubicBezTo>
                <a:cubicBezTo>
                  <a:pt x="2990" y="597"/>
                  <a:pt x="2982" y="612"/>
                  <a:pt x="2973" y="618"/>
                </a:cubicBezTo>
                <a:cubicBezTo>
                  <a:pt x="2964" y="624"/>
                  <a:pt x="2947" y="636"/>
                  <a:pt x="2947" y="636"/>
                </a:cubicBezTo>
                <a:cubicBezTo>
                  <a:pt x="2909" y="623"/>
                  <a:pt x="2889" y="615"/>
                  <a:pt x="2849" y="627"/>
                </a:cubicBezTo>
                <a:cubicBezTo>
                  <a:pt x="2831" y="632"/>
                  <a:pt x="2796" y="645"/>
                  <a:pt x="2796" y="645"/>
                </a:cubicBezTo>
                <a:cubicBezTo>
                  <a:pt x="2799" y="633"/>
                  <a:pt x="2797" y="619"/>
                  <a:pt x="2805" y="610"/>
                </a:cubicBezTo>
                <a:cubicBezTo>
                  <a:pt x="2820" y="591"/>
                  <a:pt x="2862" y="611"/>
                  <a:pt x="2805" y="592"/>
                </a:cubicBezTo>
                <a:cubicBezTo>
                  <a:pt x="2789" y="603"/>
                  <a:pt x="2767" y="606"/>
                  <a:pt x="2752" y="618"/>
                </a:cubicBezTo>
                <a:cubicBezTo>
                  <a:pt x="2744" y="625"/>
                  <a:pt x="2742" y="638"/>
                  <a:pt x="2734" y="645"/>
                </a:cubicBezTo>
                <a:cubicBezTo>
                  <a:pt x="2715" y="662"/>
                  <a:pt x="2649" y="700"/>
                  <a:pt x="2672" y="689"/>
                </a:cubicBezTo>
                <a:cubicBezTo>
                  <a:pt x="2729" y="662"/>
                  <a:pt x="2776" y="661"/>
                  <a:pt x="2840" y="654"/>
                </a:cubicBezTo>
                <a:cubicBezTo>
                  <a:pt x="2905" y="611"/>
                  <a:pt x="2825" y="660"/>
                  <a:pt x="2903" y="627"/>
                </a:cubicBezTo>
                <a:cubicBezTo>
                  <a:pt x="2913" y="623"/>
                  <a:pt x="2920" y="615"/>
                  <a:pt x="2929" y="610"/>
                </a:cubicBezTo>
                <a:cubicBezTo>
                  <a:pt x="2938" y="606"/>
                  <a:pt x="2947" y="604"/>
                  <a:pt x="2956" y="601"/>
                </a:cubicBezTo>
                <a:cubicBezTo>
                  <a:pt x="2886" y="668"/>
                  <a:pt x="2782" y="683"/>
                  <a:pt x="2690" y="707"/>
                </a:cubicBezTo>
                <a:cubicBezTo>
                  <a:pt x="2623" y="758"/>
                  <a:pt x="2638" y="753"/>
                  <a:pt x="2539" y="734"/>
                </a:cubicBezTo>
                <a:cubicBezTo>
                  <a:pt x="2552" y="684"/>
                  <a:pt x="2587" y="658"/>
                  <a:pt x="2637" y="645"/>
                </a:cubicBezTo>
                <a:cubicBezTo>
                  <a:pt x="2600" y="669"/>
                  <a:pt x="2562" y="668"/>
                  <a:pt x="2521" y="680"/>
                </a:cubicBezTo>
                <a:cubicBezTo>
                  <a:pt x="2503" y="674"/>
                  <a:pt x="2476" y="680"/>
                  <a:pt x="2468" y="663"/>
                </a:cubicBezTo>
                <a:cubicBezTo>
                  <a:pt x="2466" y="658"/>
                  <a:pt x="2489" y="591"/>
                  <a:pt x="2504" y="583"/>
                </a:cubicBezTo>
                <a:cubicBezTo>
                  <a:pt x="2517" y="575"/>
                  <a:pt x="2533" y="577"/>
                  <a:pt x="2548" y="574"/>
                </a:cubicBezTo>
                <a:cubicBezTo>
                  <a:pt x="2560" y="565"/>
                  <a:pt x="2573" y="558"/>
                  <a:pt x="2583" y="548"/>
                </a:cubicBezTo>
                <a:cubicBezTo>
                  <a:pt x="2590" y="541"/>
                  <a:pt x="2567" y="561"/>
                  <a:pt x="2557" y="565"/>
                </a:cubicBezTo>
                <a:cubicBezTo>
                  <a:pt x="2546" y="570"/>
                  <a:pt x="2533" y="571"/>
                  <a:pt x="2521" y="574"/>
                </a:cubicBezTo>
                <a:cubicBezTo>
                  <a:pt x="2492" y="582"/>
                  <a:pt x="2471" y="600"/>
                  <a:pt x="2442" y="610"/>
                </a:cubicBezTo>
                <a:cubicBezTo>
                  <a:pt x="2421" y="640"/>
                  <a:pt x="2405" y="651"/>
                  <a:pt x="2371" y="663"/>
                </a:cubicBezTo>
                <a:cubicBezTo>
                  <a:pt x="2347" y="657"/>
                  <a:pt x="2324" y="651"/>
                  <a:pt x="2300" y="645"/>
                </a:cubicBezTo>
                <a:cubicBezTo>
                  <a:pt x="2285" y="641"/>
                  <a:pt x="2276" y="663"/>
                  <a:pt x="2264" y="672"/>
                </a:cubicBezTo>
                <a:cubicBezTo>
                  <a:pt x="2203" y="714"/>
                  <a:pt x="2133" y="757"/>
                  <a:pt x="2061" y="769"/>
                </a:cubicBezTo>
                <a:cubicBezTo>
                  <a:pt x="2011" y="802"/>
                  <a:pt x="2003" y="796"/>
                  <a:pt x="1937" y="787"/>
                </a:cubicBezTo>
                <a:cubicBezTo>
                  <a:pt x="1957" y="756"/>
                  <a:pt x="1971" y="737"/>
                  <a:pt x="2007" y="725"/>
                </a:cubicBezTo>
                <a:cubicBezTo>
                  <a:pt x="2037" y="702"/>
                  <a:pt x="2060" y="683"/>
                  <a:pt x="2096" y="672"/>
                </a:cubicBezTo>
                <a:cubicBezTo>
                  <a:pt x="2105" y="666"/>
                  <a:pt x="2115" y="661"/>
                  <a:pt x="2123" y="654"/>
                </a:cubicBezTo>
                <a:cubicBezTo>
                  <a:pt x="2133" y="646"/>
                  <a:pt x="2139" y="634"/>
                  <a:pt x="2149" y="627"/>
                </a:cubicBezTo>
                <a:cubicBezTo>
                  <a:pt x="2157" y="622"/>
                  <a:pt x="2168" y="623"/>
                  <a:pt x="2176" y="618"/>
                </a:cubicBezTo>
                <a:cubicBezTo>
                  <a:pt x="2195" y="608"/>
                  <a:pt x="2229" y="583"/>
                  <a:pt x="2229" y="583"/>
                </a:cubicBezTo>
                <a:cubicBezTo>
                  <a:pt x="2226" y="562"/>
                  <a:pt x="2237" y="533"/>
                  <a:pt x="2220" y="521"/>
                </a:cubicBezTo>
                <a:cubicBezTo>
                  <a:pt x="2205" y="510"/>
                  <a:pt x="2167" y="539"/>
                  <a:pt x="2167" y="539"/>
                </a:cubicBezTo>
                <a:cubicBezTo>
                  <a:pt x="2161" y="521"/>
                  <a:pt x="2165" y="496"/>
                  <a:pt x="2149" y="486"/>
                </a:cubicBezTo>
                <a:cubicBezTo>
                  <a:pt x="2134" y="476"/>
                  <a:pt x="2113" y="488"/>
                  <a:pt x="2096" y="494"/>
                </a:cubicBezTo>
                <a:cubicBezTo>
                  <a:pt x="2064" y="504"/>
                  <a:pt x="2045" y="530"/>
                  <a:pt x="2007" y="530"/>
                </a:cubicBezTo>
                <a:cubicBezTo>
                  <a:pt x="1998" y="530"/>
                  <a:pt x="2025" y="524"/>
                  <a:pt x="2034" y="521"/>
                </a:cubicBezTo>
                <a:cubicBezTo>
                  <a:pt x="2048" y="516"/>
                  <a:pt x="2063" y="515"/>
                  <a:pt x="2078" y="512"/>
                </a:cubicBezTo>
                <a:cubicBezTo>
                  <a:pt x="2014" y="579"/>
                  <a:pt x="2095" y="497"/>
                  <a:pt x="2016" y="565"/>
                </a:cubicBezTo>
                <a:cubicBezTo>
                  <a:pt x="2007" y="573"/>
                  <a:pt x="2002" y="592"/>
                  <a:pt x="1990" y="592"/>
                </a:cubicBezTo>
                <a:cubicBezTo>
                  <a:pt x="1979" y="592"/>
                  <a:pt x="1999" y="573"/>
                  <a:pt x="2007" y="565"/>
                </a:cubicBezTo>
                <a:cubicBezTo>
                  <a:pt x="2015" y="557"/>
                  <a:pt x="2025" y="554"/>
                  <a:pt x="2034" y="548"/>
                </a:cubicBezTo>
                <a:cubicBezTo>
                  <a:pt x="1996" y="523"/>
                  <a:pt x="1957" y="529"/>
                  <a:pt x="1919" y="503"/>
                </a:cubicBezTo>
                <a:cubicBezTo>
                  <a:pt x="1880" y="516"/>
                  <a:pt x="1854" y="522"/>
                  <a:pt x="1813" y="512"/>
                </a:cubicBezTo>
                <a:cubicBezTo>
                  <a:pt x="1804" y="506"/>
                  <a:pt x="1797" y="496"/>
                  <a:pt x="1786" y="494"/>
                </a:cubicBezTo>
                <a:cubicBezTo>
                  <a:pt x="1736" y="486"/>
                  <a:pt x="1779" y="533"/>
                  <a:pt x="1742" y="477"/>
                </a:cubicBezTo>
                <a:cubicBezTo>
                  <a:pt x="1692" y="513"/>
                  <a:pt x="1703" y="536"/>
                  <a:pt x="1644" y="521"/>
                </a:cubicBezTo>
                <a:cubicBezTo>
                  <a:pt x="1638" y="509"/>
                  <a:pt x="1628" y="499"/>
                  <a:pt x="1626" y="486"/>
                </a:cubicBezTo>
                <a:cubicBezTo>
                  <a:pt x="1625" y="477"/>
                  <a:pt x="1626" y="459"/>
                  <a:pt x="1635" y="459"/>
                </a:cubicBezTo>
                <a:cubicBezTo>
                  <a:pt x="1646" y="459"/>
                  <a:pt x="1647" y="477"/>
                  <a:pt x="1653" y="486"/>
                </a:cubicBezTo>
                <a:cubicBezTo>
                  <a:pt x="1644" y="492"/>
                  <a:pt x="1626" y="492"/>
                  <a:pt x="1626" y="503"/>
                </a:cubicBezTo>
                <a:cubicBezTo>
                  <a:pt x="1626" y="512"/>
                  <a:pt x="1653" y="494"/>
                  <a:pt x="1653" y="494"/>
                </a:cubicBezTo>
                <a:cubicBezTo>
                  <a:pt x="1575" y="521"/>
                  <a:pt x="1619" y="514"/>
                  <a:pt x="1520" y="503"/>
                </a:cubicBezTo>
                <a:cubicBezTo>
                  <a:pt x="1529" y="500"/>
                  <a:pt x="1547" y="485"/>
                  <a:pt x="1547" y="494"/>
                </a:cubicBezTo>
                <a:cubicBezTo>
                  <a:pt x="1547" y="505"/>
                  <a:pt x="1529" y="507"/>
                  <a:pt x="1520" y="512"/>
                </a:cubicBezTo>
                <a:cubicBezTo>
                  <a:pt x="1463" y="545"/>
                  <a:pt x="1451" y="549"/>
                  <a:pt x="1378" y="556"/>
                </a:cubicBezTo>
                <a:cubicBezTo>
                  <a:pt x="1414" y="545"/>
                  <a:pt x="1448" y="530"/>
                  <a:pt x="1485" y="521"/>
                </a:cubicBezTo>
                <a:cubicBezTo>
                  <a:pt x="1548" y="479"/>
                  <a:pt x="1559" y="491"/>
                  <a:pt x="1502" y="477"/>
                </a:cubicBezTo>
                <a:cubicBezTo>
                  <a:pt x="1508" y="459"/>
                  <a:pt x="1538" y="417"/>
                  <a:pt x="1520" y="423"/>
                </a:cubicBezTo>
                <a:cubicBezTo>
                  <a:pt x="1491" y="433"/>
                  <a:pt x="1440" y="468"/>
                  <a:pt x="1440" y="468"/>
                </a:cubicBezTo>
                <a:cubicBezTo>
                  <a:pt x="1431" y="462"/>
                  <a:pt x="1424" y="454"/>
                  <a:pt x="1414" y="450"/>
                </a:cubicBezTo>
                <a:cubicBezTo>
                  <a:pt x="1391" y="442"/>
                  <a:pt x="1343" y="432"/>
                  <a:pt x="1343" y="432"/>
                </a:cubicBezTo>
                <a:cubicBezTo>
                  <a:pt x="1308" y="435"/>
                  <a:pt x="1272" y="437"/>
                  <a:pt x="1237" y="441"/>
                </a:cubicBezTo>
                <a:cubicBezTo>
                  <a:pt x="1225" y="443"/>
                  <a:pt x="1210" y="459"/>
                  <a:pt x="1201" y="450"/>
                </a:cubicBezTo>
                <a:cubicBezTo>
                  <a:pt x="1192" y="442"/>
                  <a:pt x="1201" y="423"/>
                  <a:pt x="1210" y="415"/>
                </a:cubicBezTo>
                <a:cubicBezTo>
                  <a:pt x="1231" y="398"/>
                  <a:pt x="1263" y="404"/>
                  <a:pt x="1290" y="397"/>
                </a:cubicBezTo>
                <a:cubicBezTo>
                  <a:pt x="1308" y="400"/>
                  <a:pt x="1329" y="395"/>
                  <a:pt x="1343" y="406"/>
                </a:cubicBezTo>
                <a:cubicBezTo>
                  <a:pt x="1350" y="412"/>
                  <a:pt x="1341" y="426"/>
                  <a:pt x="1334" y="432"/>
                </a:cubicBezTo>
                <a:cubicBezTo>
                  <a:pt x="1330" y="436"/>
                  <a:pt x="1273" y="450"/>
                  <a:pt x="1272" y="450"/>
                </a:cubicBezTo>
                <a:cubicBezTo>
                  <a:pt x="1260" y="447"/>
                  <a:pt x="1237" y="453"/>
                  <a:pt x="1237" y="441"/>
                </a:cubicBezTo>
                <a:cubicBezTo>
                  <a:pt x="1237" y="425"/>
                  <a:pt x="1256" y="411"/>
                  <a:pt x="1272" y="406"/>
                </a:cubicBezTo>
                <a:cubicBezTo>
                  <a:pt x="1281" y="403"/>
                  <a:pt x="1266" y="423"/>
                  <a:pt x="1263" y="432"/>
                </a:cubicBezTo>
                <a:cubicBezTo>
                  <a:pt x="1249" y="391"/>
                  <a:pt x="1268" y="383"/>
                  <a:pt x="1281" y="344"/>
                </a:cubicBezTo>
                <a:cubicBezTo>
                  <a:pt x="1225" y="325"/>
                  <a:pt x="1283" y="337"/>
                  <a:pt x="1228" y="353"/>
                </a:cubicBezTo>
                <a:cubicBezTo>
                  <a:pt x="1208" y="359"/>
                  <a:pt x="1187" y="357"/>
                  <a:pt x="1166" y="361"/>
                </a:cubicBezTo>
                <a:cubicBezTo>
                  <a:pt x="1119" y="369"/>
                  <a:pt x="1131" y="374"/>
                  <a:pt x="1077" y="388"/>
                </a:cubicBezTo>
                <a:cubicBezTo>
                  <a:pt x="1044" y="396"/>
                  <a:pt x="1012" y="406"/>
                  <a:pt x="980" y="415"/>
                </a:cubicBezTo>
                <a:cubicBezTo>
                  <a:pt x="971" y="417"/>
                  <a:pt x="944" y="423"/>
                  <a:pt x="953" y="423"/>
                </a:cubicBezTo>
                <a:cubicBezTo>
                  <a:pt x="977" y="423"/>
                  <a:pt x="1000" y="418"/>
                  <a:pt x="1024" y="415"/>
                </a:cubicBezTo>
                <a:cubicBezTo>
                  <a:pt x="1039" y="418"/>
                  <a:pt x="1056" y="415"/>
                  <a:pt x="1068" y="423"/>
                </a:cubicBezTo>
                <a:cubicBezTo>
                  <a:pt x="1076" y="428"/>
                  <a:pt x="1068" y="448"/>
                  <a:pt x="1077" y="450"/>
                </a:cubicBezTo>
                <a:cubicBezTo>
                  <a:pt x="1100" y="455"/>
                  <a:pt x="1124" y="444"/>
                  <a:pt x="1148" y="441"/>
                </a:cubicBezTo>
                <a:cubicBezTo>
                  <a:pt x="1184" y="414"/>
                  <a:pt x="1211" y="401"/>
                  <a:pt x="1254" y="388"/>
                </a:cubicBezTo>
                <a:cubicBezTo>
                  <a:pt x="1376" y="351"/>
                  <a:pt x="1281" y="378"/>
                  <a:pt x="1263" y="379"/>
                </a:cubicBezTo>
                <a:cubicBezTo>
                  <a:pt x="1169" y="384"/>
                  <a:pt x="1074" y="385"/>
                  <a:pt x="980" y="388"/>
                </a:cubicBezTo>
                <a:cubicBezTo>
                  <a:pt x="951" y="398"/>
                  <a:pt x="929" y="414"/>
                  <a:pt x="900" y="423"/>
                </a:cubicBezTo>
                <a:cubicBezTo>
                  <a:pt x="876" y="458"/>
                  <a:pt x="861" y="466"/>
                  <a:pt x="820" y="477"/>
                </a:cubicBezTo>
                <a:cubicBezTo>
                  <a:pt x="779" y="474"/>
                  <a:pt x="733" y="487"/>
                  <a:pt x="696" y="468"/>
                </a:cubicBezTo>
                <a:cubicBezTo>
                  <a:pt x="669" y="454"/>
                  <a:pt x="756" y="454"/>
                  <a:pt x="785" y="459"/>
                </a:cubicBezTo>
                <a:cubicBezTo>
                  <a:pt x="794" y="461"/>
                  <a:pt x="785" y="482"/>
                  <a:pt x="793" y="486"/>
                </a:cubicBezTo>
                <a:cubicBezTo>
                  <a:pt x="817" y="498"/>
                  <a:pt x="873" y="503"/>
                  <a:pt x="873" y="503"/>
                </a:cubicBezTo>
                <a:cubicBezTo>
                  <a:pt x="841" y="551"/>
                  <a:pt x="826" y="539"/>
                  <a:pt x="767" y="530"/>
                </a:cubicBezTo>
                <a:cubicBezTo>
                  <a:pt x="685" y="502"/>
                  <a:pt x="732" y="516"/>
                  <a:pt x="625" y="494"/>
                </a:cubicBezTo>
                <a:cubicBezTo>
                  <a:pt x="671" y="405"/>
                  <a:pt x="765" y="372"/>
                  <a:pt x="847" y="326"/>
                </a:cubicBezTo>
                <a:cubicBezTo>
                  <a:pt x="865" y="316"/>
                  <a:pt x="909" y="296"/>
                  <a:pt x="909" y="291"/>
                </a:cubicBezTo>
                <a:cubicBezTo>
                  <a:pt x="909" y="282"/>
                  <a:pt x="891" y="296"/>
                  <a:pt x="882" y="299"/>
                </a:cubicBezTo>
                <a:cubicBezTo>
                  <a:pt x="840" y="287"/>
                  <a:pt x="839" y="300"/>
                  <a:pt x="802" y="317"/>
                </a:cubicBezTo>
                <a:cubicBezTo>
                  <a:pt x="785" y="325"/>
                  <a:pt x="749" y="335"/>
                  <a:pt x="749" y="335"/>
                </a:cubicBezTo>
                <a:cubicBezTo>
                  <a:pt x="737" y="332"/>
                  <a:pt x="704" y="333"/>
                  <a:pt x="714" y="326"/>
                </a:cubicBezTo>
                <a:cubicBezTo>
                  <a:pt x="734" y="311"/>
                  <a:pt x="864" y="289"/>
                  <a:pt x="891" y="282"/>
                </a:cubicBezTo>
                <a:cubicBezTo>
                  <a:pt x="842" y="266"/>
                  <a:pt x="865" y="248"/>
                  <a:pt x="820" y="220"/>
                </a:cubicBezTo>
                <a:cubicBezTo>
                  <a:pt x="794" y="142"/>
                  <a:pt x="809" y="161"/>
                  <a:pt x="740" y="184"/>
                </a:cubicBezTo>
                <a:cubicBezTo>
                  <a:pt x="626" y="261"/>
                  <a:pt x="568" y="239"/>
                  <a:pt x="404" y="246"/>
                </a:cubicBezTo>
                <a:cubicBezTo>
                  <a:pt x="386" y="258"/>
                  <a:pt x="368" y="270"/>
                  <a:pt x="350" y="282"/>
                </a:cubicBezTo>
                <a:cubicBezTo>
                  <a:pt x="341" y="288"/>
                  <a:pt x="362" y="264"/>
                  <a:pt x="368" y="255"/>
                </a:cubicBezTo>
                <a:cubicBezTo>
                  <a:pt x="373" y="247"/>
                  <a:pt x="342" y="264"/>
                  <a:pt x="342" y="264"/>
                </a:cubicBezTo>
                <a:cubicBezTo>
                  <a:pt x="324" y="261"/>
                  <a:pt x="305" y="261"/>
                  <a:pt x="288" y="255"/>
                </a:cubicBezTo>
                <a:cubicBezTo>
                  <a:pt x="278" y="252"/>
                  <a:pt x="256" y="246"/>
                  <a:pt x="262" y="237"/>
                </a:cubicBezTo>
                <a:cubicBezTo>
                  <a:pt x="270" y="225"/>
                  <a:pt x="291" y="231"/>
                  <a:pt x="306" y="229"/>
                </a:cubicBezTo>
                <a:cubicBezTo>
                  <a:pt x="353" y="222"/>
                  <a:pt x="401" y="217"/>
                  <a:pt x="448" y="211"/>
                </a:cubicBezTo>
                <a:cubicBezTo>
                  <a:pt x="480" y="194"/>
                  <a:pt x="511" y="187"/>
                  <a:pt x="545" y="175"/>
                </a:cubicBezTo>
                <a:cubicBezTo>
                  <a:pt x="560" y="132"/>
                  <a:pt x="597" y="138"/>
                  <a:pt x="643" y="122"/>
                </a:cubicBezTo>
                <a:cubicBezTo>
                  <a:pt x="653" y="119"/>
                  <a:pt x="626" y="135"/>
                  <a:pt x="616" y="140"/>
                </a:cubicBezTo>
                <a:cubicBezTo>
                  <a:pt x="608" y="144"/>
                  <a:pt x="599" y="146"/>
                  <a:pt x="590" y="149"/>
                </a:cubicBezTo>
                <a:cubicBezTo>
                  <a:pt x="538" y="164"/>
                  <a:pt x="493" y="180"/>
                  <a:pt x="448" y="211"/>
                </a:cubicBezTo>
                <a:cubicBezTo>
                  <a:pt x="436" y="205"/>
                  <a:pt x="422" y="202"/>
                  <a:pt x="412" y="193"/>
                </a:cubicBezTo>
                <a:cubicBezTo>
                  <a:pt x="376" y="163"/>
                  <a:pt x="417" y="159"/>
                  <a:pt x="368" y="175"/>
                </a:cubicBezTo>
                <a:cubicBezTo>
                  <a:pt x="371" y="166"/>
                  <a:pt x="372" y="157"/>
                  <a:pt x="377" y="149"/>
                </a:cubicBezTo>
                <a:cubicBezTo>
                  <a:pt x="384" y="138"/>
                  <a:pt x="410" y="133"/>
                  <a:pt x="404" y="122"/>
                </a:cubicBezTo>
                <a:cubicBezTo>
                  <a:pt x="398" y="111"/>
                  <a:pt x="380" y="130"/>
                  <a:pt x="368" y="131"/>
                </a:cubicBezTo>
                <a:cubicBezTo>
                  <a:pt x="312" y="136"/>
                  <a:pt x="256" y="137"/>
                  <a:pt x="200" y="140"/>
                </a:cubicBezTo>
                <a:cubicBezTo>
                  <a:pt x="183" y="188"/>
                  <a:pt x="216" y="177"/>
                  <a:pt x="253" y="202"/>
                </a:cubicBezTo>
                <a:cubicBezTo>
                  <a:pt x="271" y="196"/>
                  <a:pt x="288" y="189"/>
                  <a:pt x="306" y="184"/>
                </a:cubicBezTo>
                <a:cubicBezTo>
                  <a:pt x="318" y="180"/>
                  <a:pt x="332" y="183"/>
                  <a:pt x="342" y="175"/>
                </a:cubicBezTo>
                <a:cubicBezTo>
                  <a:pt x="349" y="169"/>
                  <a:pt x="347" y="158"/>
                  <a:pt x="350" y="149"/>
                </a:cubicBezTo>
                <a:cubicBezTo>
                  <a:pt x="307" y="138"/>
                  <a:pt x="288" y="149"/>
                  <a:pt x="244" y="158"/>
                </a:cubicBezTo>
                <a:cubicBezTo>
                  <a:pt x="174" y="204"/>
                  <a:pt x="176" y="210"/>
                  <a:pt x="93" y="220"/>
                </a:cubicBezTo>
                <a:cubicBezTo>
                  <a:pt x="126" y="209"/>
                  <a:pt x="153" y="194"/>
                  <a:pt x="182" y="175"/>
                </a:cubicBezTo>
                <a:cubicBezTo>
                  <a:pt x="185" y="184"/>
                  <a:pt x="182" y="202"/>
                  <a:pt x="191" y="202"/>
                </a:cubicBezTo>
                <a:cubicBezTo>
                  <a:pt x="200" y="202"/>
                  <a:pt x="200" y="184"/>
                  <a:pt x="200" y="175"/>
                </a:cubicBezTo>
                <a:cubicBezTo>
                  <a:pt x="200" y="163"/>
                  <a:pt x="196" y="151"/>
                  <a:pt x="191" y="140"/>
                </a:cubicBezTo>
                <a:cubicBezTo>
                  <a:pt x="172" y="97"/>
                  <a:pt x="163" y="111"/>
                  <a:pt x="111" y="104"/>
                </a:cubicBezTo>
                <a:cubicBezTo>
                  <a:pt x="122" y="72"/>
                  <a:pt x="116" y="77"/>
                  <a:pt x="147" y="51"/>
                </a:cubicBezTo>
                <a:cubicBezTo>
                  <a:pt x="170" y="32"/>
                  <a:pt x="205" y="24"/>
                  <a:pt x="129" y="42"/>
                </a:cubicBezTo>
                <a:cubicBezTo>
                  <a:pt x="120" y="44"/>
                  <a:pt x="111" y="48"/>
                  <a:pt x="102" y="51"/>
                </a:cubicBezTo>
                <a:cubicBezTo>
                  <a:pt x="84" y="45"/>
                  <a:pt x="62" y="47"/>
                  <a:pt x="49" y="34"/>
                </a:cubicBezTo>
                <a:cubicBezTo>
                  <a:pt x="42" y="27"/>
                  <a:pt x="51" y="0"/>
                  <a:pt x="58" y="7"/>
                </a:cubicBezTo>
                <a:cubicBezTo>
                  <a:pt x="135" y="80"/>
                  <a:pt x="0" y="34"/>
                  <a:pt x="102" y="60"/>
                </a:cubicBezTo>
                <a:cubicBezTo>
                  <a:pt x="96" y="69"/>
                  <a:pt x="89" y="77"/>
                  <a:pt x="85" y="87"/>
                </a:cubicBezTo>
                <a:cubicBezTo>
                  <a:pt x="78" y="104"/>
                  <a:pt x="67" y="140"/>
                  <a:pt x="67" y="140"/>
                </a:cubicBezTo>
                <a:cubicBezTo>
                  <a:pt x="82" y="143"/>
                  <a:pt x="111" y="149"/>
                  <a:pt x="111" y="149"/>
                </a:cubicBezTo>
                <a:lnTo>
                  <a:pt x="262" y="300"/>
                </a:lnTo>
              </a:path>
            </a:pathLst>
          </a:custGeom>
          <a:solidFill>
            <a:srgbClr val="8A4500">
              <a:alpha val="78999"/>
            </a:srgb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49914" name="Freeform 26"/>
          <p:cNvSpPr>
            <a:spLocks/>
          </p:cNvSpPr>
          <p:nvPr/>
        </p:nvSpPr>
        <p:spPr bwMode="auto">
          <a:xfrm>
            <a:off x="1168400" y="4903788"/>
            <a:ext cx="6124575" cy="987425"/>
          </a:xfrm>
          <a:custGeom>
            <a:avLst/>
            <a:gdLst>
              <a:gd name="T0" fmla="*/ 0 w 3858"/>
              <a:gd name="T1" fmla="*/ 4 h 622"/>
              <a:gd name="T2" fmla="*/ 79 w 3858"/>
              <a:gd name="T3" fmla="*/ 13 h 622"/>
              <a:gd name="T4" fmla="*/ 115 w 3858"/>
              <a:gd name="T5" fmla="*/ 66 h 622"/>
              <a:gd name="T6" fmla="*/ 141 w 3858"/>
              <a:gd name="T7" fmla="*/ 83 h 622"/>
              <a:gd name="T8" fmla="*/ 177 w 3858"/>
              <a:gd name="T9" fmla="*/ 163 h 622"/>
              <a:gd name="T10" fmla="*/ 265 w 3858"/>
              <a:gd name="T11" fmla="*/ 137 h 622"/>
              <a:gd name="T12" fmla="*/ 327 w 3858"/>
              <a:gd name="T13" fmla="*/ 101 h 622"/>
              <a:gd name="T14" fmla="*/ 505 w 3858"/>
              <a:gd name="T15" fmla="*/ 92 h 622"/>
              <a:gd name="T16" fmla="*/ 611 w 3858"/>
              <a:gd name="T17" fmla="*/ 101 h 622"/>
              <a:gd name="T18" fmla="*/ 629 w 3858"/>
              <a:gd name="T19" fmla="*/ 128 h 622"/>
              <a:gd name="T20" fmla="*/ 708 w 3858"/>
              <a:gd name="T21" fmla="*/ 154 h 622"/>
              <a:gd name="T22" fmla="*/ 832 w 3858"/>
              <a:gd name="T23" fmla="*/ 163 h 622"/>
              <a:gd name="T24" fmla="*/ 965 w 3858"/>
              <a:gd name="T25" fmla="*/ 243 h 622"/>
              <a:gd name="T26" fmla="*/ 1027 w 3858"/>
              <a:gd name="T27" fmla="*/ 305 h 622"/>
              <a:gd name="T28" fmla="*/ 1143 w 3858"/>
              <a:gd name="T29" fmla="*/ 278 h 622"/>
              <a:gd name="T30" fmla="*/ 1355 w 3858"/>
              <a:gd name="T31" fmla="*/ 332 h 622"/>
              <a:gd name="T32" fmla="*/ 1382 w 3858"/>
              <a:gd name="T33" fmla="*/ 349 h 622"/>
              <a:gd name="T34" fmla="*/ 1391 w 3858"/>
              <a:gd name="T35" fmla="*/ 376 h 622"/>
              <a:gd name="T36" fmla="*/ 1444 w 3858"/>
              <a:gd name="T37" fmla="*/ 385 h 622"/>
              <a:gd name="T38" fmla="*/ 1488 w 3858"/>
              <a:gd name="T39" fmla="*/ 376 h 622"/>
              <a:gd name="T40" fmla="*/ 1515 w 3858"/>
              <a:gd name="T41" fmla="*/ 367 h 622"/>
              <a:gd name="T42" fmla="*/ 1559 w 3858"/>
              <a:gd name="T43" fmla="*/ 402 h 622"/>
              <a:gd name="T44" fmla="*/ 1621 w 3858"/>
              <a:gd name="T45" fmla="*/ 420 h 622"/>
              <a:gd name="T46" fmla="*/ 1754 w 3858"/>
              <a:gd name="T47" fmla="*/ 473 h 622"/>
              <a:gd name="T48" fmla="*/ 1896 w 3858"/>
              <a:gd name="T49" fmla="*/ 482 h 622"/>
              <a:gd name="T50" fmla="*/ 2055 w 3858"/>
              <a:gd name="T51" fmla="*/ 482 h 622"/>
              <a:gd name="T52" fmla="*/ 2109 w 3858"/>
              <a:gd name="T53" fmla="*/ 464 h 622"/>
              <a:gd name="T54" fmla="*/ 2224 w 3858"/>
              <a:gd name="T55" fmla="*/ 491 h 622"/>
              <a:gd name="T56" fmla="*/ 2250 w 3858"/>
              <a:gd name="T57" fmla="*/ 500 h 622"/>
              <a:gd name="T58" fmla="*/ 2330 w 3858"/>
              <a:gd name="T59" fmla="*/ 562 h 622"/>
              <a:gd name="T60" fmla="*/ 2401 w 3858"/>
              <a:gd name="T61" fmla="*/ 589 h 622"/>
              <a:gd name="T62" fmla="*/ 2410 w 3858"/>
              <a:gd name="T63" fmla="*/ 562 h 622"/>
              <a:gd name="T64" fmla="*/ 2516 w 3858"/>
              <a:gd name="T65" fmla="*/ 509 h 622"/>
              <a:gd name="T66" fmla="*/ 2631 w 3858"/>
              <a:gd name="T67" fmla="*/ 518 h 622"/>
              <a:gd name="T68" fmla="*/ 2640 w 3858"/>
              <a:gd name="T69" fmla="*/ 544 h 622"/>
              <a:gd name="T70" fmla="*/ 2667 w 3858"/>
              <a:gd name="T71" fmla="*/ 553 h 622"/>
              <a:gd name="T72" fmla="*/ 2693 w 3858"/>
              <a:gd name="T73" fmla="*/ 553 h 622"/>
              <a:gd name="T74" fmla="*/ 2720 w 3858"/>
              <a:gd name="T75" fmla="*/ 535 h 622"/>
              <a:gd name="T76" fmla="*/ 3074 w 3858"/>
              <a:gd name="T77" fmla="*/ 562 h 622"/>
              <a:gd name="T78" fmla="*/ 3101 w 3858"/>
              <a:gd name="T79" fmla="*/ 580 h 622"/>
              <a:gd name="T80" fmla="*/ 3119 w 3858"/>
              <a:gd name="T81" fmla="*/ 553 h 622"/>
              <a:gd name="T82" fmla="*/ 3172 w 3858"/>
              <a:gd name="T83" fmla="*/ 518 h 622"/>
              <a:gd name="T84" fmla="*/ 3172 w 3858"/>
              <a:gd name="T85" fmla="*/ 518 h 622"/>
              <a:gd name="T86" fmla="*/ 3296 w 3858"/>
              <a:gd name="T87" fmla="*/ 509 h 622"/>
              <a:gd name="T88" fmla="*/ 3376 w 3858"/>
              <a:gd name="T89" fmla="*/ 527 h 622"/>
              <a:gd name="T90" fmla="*/ 3464 w 3858"/>
              <a:gd name="T91" fmla="*/ 447 h 622"/>
              <a:gd name="T92" fmla="*/ 3571 w 3858"/>
              <a:gd name="T93" fmla="*/ 500 h 622"/>
              <a:gd name="T94" fmla="*/ 3615 w 3858"/>
              <a:gd name="T95" fmla="*/ 518 h 622"/>
              <a:gd name="T96" fmla="*/ 3606 w 3858"/>
              <a:gd name="T97" fmla="*/ 491 h 622"/>
              <a:gd name="T98" fmla="*/ 3730 w 3858"/>
              <a:gd name="T99" fmla="*/ 509 h 622"/>
              <a:gd name="T100" fmla="*/ 3748 w 3858"/>
              <a:gd name="T101" fmla="*/ 482 h 622"/>
              <a:gd name="T102" fmla="*/ 3792 w 3858"/>
              <a:gd name="T103" fmla="*/ 464 h 622"/>
              <a:gd name="T104" fmla="*/ 3854 w 3858"/>
              <a:gd name="T105" fmla="*/ 464 h 622"/>
              <a:gd name="T106" fmla="*/ 3828 w 3858"/>
              <a:gd name="T107" fmla="*/ 456 h 622"/>
              <a:gd name="T108" fmla="*/ 3810 w 3858"/>
              <a:gd name="T109" fmla="*/ 447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58" h="622">
                <a:moveTo>
                  <a:pt x="0" y="4"/>
                </a:moveTo>
                <a:cubicBezTo>
                  <a:pt x="26" y="7"/>
                  <a:pt x="56" y="0"/>
                  <a:pt x="79" y="13"/>
                </a:cubicBezTo>
                <a:cubicBezTo>
                  <a:pt x="98" y="23"/>
                  <a:pt x="97" y="54"/>
                  <a:pt x="115" y="66"/>
                </a:cubicBezTo>
                <a:cubicBezTo>
                  <a:pt x="124" y="72"/>
                  <a:pt x="132" y="77"/>
                  <a:pt x="141" y="83"/>
                </a:cubicBezTo>
                <a:cubicBezTo>
                  <a:pt x="151" y="112"/>
                  <a:pt x="167" y="134"/>
                  <a:pt x="177" y="163"/>
                </a:cubicBezTo>
                <a:cubicBezTo>
                  <a:pt x="206" y="154"/>
                  <a:pt x="241" y="155"/>
                  <a:pt x="265" y="137"/>
                </a:cubicBezTo>
                <a:cubicBezTo>
                  <a:pt x="283" y="124"/>
                  <a:pt x="302" y="103"/>
                  <a:pt x="327" y="101"/>
                </a:cubicBezTo>
                <a:cubicBezTo>
                  <a:pt x="386" y="96"/>
                  <a:pt x="446" y="95"/>
                  <a:pt x="505" y="92"/>
                </a:cubicBezTo>
                <a:cubicBezTo>
                  <a:pt x="540" y="95"/>
                  <a:pt x="577" y="91"/>
                  <a:pt x="611" y="101"/>
                </a:cubicBezTo>
                <a:cubicBezTo>
                  <a:pt x="621" y="104"/>
                  <a:pt x="621" y="121"/>
                  <a:pt x="629" y="128"/>
                </a:cubicBezTo>
                <a:cubicBezTo>
                  <a:pt x="642" y="139"/>
                  <a:pt x="691" y="152"/>
                  <a:pt x="708" y="154"/>
                </a:cubicBezTo>
                <a:cubicBezTo>
                  <a:pt x="749" y="159"/>
                  <a:pt x="791" y="160"/>
                  <a:pt x="832" y="163"/>
                </a:cubicBezTo>
                <a:cubicBezTo>
                  <a:pt x="859" y="203"/>
                  <a:pt x="917" y="231"/>
                  <a:pt x="965" y="243"/>
                </a:cubicBezTo>
                <a:cubicBezTo>
                  <a:pt x="979" y="284"/>
                  <a:pt x="984" y="294"/>
                  <a:pt x="1027" y="305"/>
                </a:cubicBezTo>
                <a:cubicBezTo>
                  <a:pt x="1060" y="255"/>
                  <a:pt x="1081" y="271"/>
                  <a:pt x="1143" y="278"/>
                </a:cubicBezTo>
                <a:cubicBezTo>
                  <a:pt x="1198" y="316"/>
                  <a:pt x="1292" y="327"/>
                  <a:pt x="1355" y="332"/>
                </a:cubicBezTo>
                <a:cubicBezTo>
                  <a:pt x="1364" y="338"/>
                  <a:pt x="1375" y="341"/>
                  <a:pt x="1382" y="349"/>
                </a:cubicBezTo>
                <a:cubicBezTo>
                  <a:pt x="1388" y="356"/>
                  <a:pt x="1383" y="371"/>
                  <a:pt x="1391" y="376"/>
                </a:cubicBezTo>
                <a:cubicBezTo>
                  <a:pt x="1406" y="385"/>
                  <a:pt x="1426" y="382"/>
                  <a:pt x="1444" y="385"/>
                </a:cubicBezTo>
                <a:cubicBezTo>
                  <a:pt x="1492" y="415"/>
                  <a:pt x="1453" y="404"/>
                  <a:pt x="1488" y="376"/>
                </a:cubicBezTo>
                <a:cubicBezTo>
                  <a:pt x="1495" y="370"/>
                  <a:pt x="1506" y="370"/>
                  <a:pt x="1515" y="367"/>
                </a:cubicBezTo>
                <a:cubicBezTo>
                  <a:pt x="1582" y="390"/>
                  <a:pt x="1500" y="356"/>
                  <a:pt x="1559" y="402"/>
                </a:cubicBezTo>
                <a:cubicBezTo>
                  <a:pt x="1565" y="406"/>
                  <a:pt x="1618" y="419"/>
                  <a:pt x="1621" y="420"/>
                </a:cubicBezTo>
                <a:cubicBezTo>
                  <a:pt x="1713" y="482"/>
                  <a:pt x="1581" y="457"/>
                  <a:pt x="1754" y="473"/>
                </a:cubicBezTo>
                <a:cubicBezTo>
                  <a:pt x="1809" y="500"/>
                  <a:pt x="1836" y="502"/>
                  <a:pt x="1896" y="482"/>
                </a:cubicBezTo>
                <a:cubicBezTo>
                  <a:pt x="1963" y="499"/>
                  <a:pt x="1983" y="500"/>
                  <a:pt x="2055" y="482"/>
                </a:cubicBezTo>
                <a:cubicBezTo>
                  <a:pt x="2073" y="477"/>
                  <a:pt x="2109" y="464"/>
                  <a:pt x="2109" y="464"/>
                </a:cubicBezTo>
                <a:cubicBezTo>
                  <a:pt x="2189" y="476"/>
                  <a:pt x="2152" y="466"/>
                  <a:pt x="2224" y="491"/>
                </a:cubicBezTo>
                <a:cubicBezTo>
                  <a:pt x="2233" y="494"/>
                  <a:pt x="2250" y="500"/>
                  <a:pt x="2250" y="500"/>
                </a:cubicBezTo>
                <a:cubicBezTo>
                  <a:pt x="2272" y="533"/>
                  <a:pt x="2298" y="540"/>
                  <a:pt x="2330" y="562"/>
                </a:cubicBezTo>
                <a:cubicBezTo>
                  <a:pt x="2341" y="603"/>
                  <a:pt x="2333" y="622"/>
                  <a:pt x="2401" y="589"/>
                </a:cubicBezTo>
                <a:cubicBezTo>
                  <a:pt x="2410" y="585"/>
                  <a:pt x="2404" y="569"/>
                  <a:pt x="2410" y="562"/>
                </a:cubicBezTo>
                <a:cubicBezTo>
                  <a:pt x="2424" y="544"/>
                  <a:pt x="2494" y="517"/>
                  <a:pt x="2516" y="509"/>
                </a:cubicBezTo>
                <a:cubicBezTo>
                  <a:pt x="2554" y="512"/>
                  <a:pt x="2594" y="508"/>
                  <a:pt x="2631" y="518"/>
                </a:cubicBezTo>
                <a:cubicBezTo>
                  <a:pt x="2640" y="520"/>
                  <a:pt x="2633" y="538"/>
                  <a:pt x="2640" y="544"/>
                </a:cubicBezTo>
                <a:cubicBezTo>
                  <a:pt x="2647" y="551"/>
                  <a:pt x="2658" y="550"/>
                  <a:pt x="2667" y="553"/>
                </a:cubicBezTo>
                <a:cubicBezTo>
                  <a:pt x="2682" y="598"/>
                  <a:pt x="2668" y="579"/>
                  <a:pt x="2693" y="553"/>
                </a:cubicBezTo>
                <a:cubicBezTo>
                  <a:pt x="2701" y="545"/>
                  <a:pt x="2711" y="541"/>
                  <a:pt x="2720" y="535"/>
                </a:cubicBezTo>
                <a:cubicBezTo>
                  <a:pt x="2836" y="574"/>
                  <a:pt x="2943" y="558"/>
                  <a:pt x="3074" y="562"/>
                </a:cubicBezTo>
                <a:cubicBezTo>
                  <a:pt x="3083" y="568"/>
                  <a:pt x="3090" y="582"/>
                  <a:pt x="3101" y="580"/>
                </a:cubicBezTo>
                <a:cubicBezTo>
                  <a:pt x="3112" y="578"/>
                  <a:pt x="3111" y="560"/>
                  <a:pt x="3119" y="553"/>
                </a:cubicBezTo>
                <a:cubicBezTo>
                  <a:pt x="3135" y="539"/>
                  <a:pt x="3154" y="530"/>
                  <a:pt x="3172" y="518"/>
                </a:cubicBezTo>
                <a:lnTo>
                  <a:pt x="3172" y="518"/>
                </a:lnTo>
                <a:cubicBezTo>
                  <a:pt x="3213" y="515"/>
                  <a:pt x="3255" y="512"/>
                  <a:pt x="3296" y="509"/>
                </a:cubicBezTo>
                <a:cubicBezTo>
                  <a:pt x="3333" y="497"/>
                  <a:pt x="3344" y="506"/>
                  <a:pt x="3376" y="527"/>
                </a:cubicBezTo>
                <a:cubicBezTo>
                  <a:pt x="3424" y="510"/>
                  <a:pt x="3426" y="472"/>
                  <a:pt x="3464" y="447"/>
                </a:cubicBezTo>
                <a:cubicBezTo>
                  <a:pt x="3496" y="493"/>
                  <a:pt x="3512" y="491"/>
                  <a:pt x="3571" y="500"/>
                </a:cubicBezTo>
                <a:cubicBezTo>
                  <a:pt x="3586" y="506"/>
                  <a:pt x="3600" y="522"/>
                  <a:pt x="3615" y="518"/>
                </a:cubicBezTo>
                <a:cubicBezTo>
                  <a:pt x="3624" y="516"/>
                  <a:pt x="3597" y="493"/>
                  <a:pt x="3606" y="491"/>
                </a:cubicBezTo>
                <a:cubicBezTo>
                  <a:pt x="3625" y="486"/>
                  <a:pt x="3702" y="503"/>
                  <a:pt x="3730" y="509"/>
                </a:cubicBezTo>
                <a:cubicBezTo>
                  <a:pt x="3736" y="500"/>
                  <a:pt x="3746" y="493"/>
                  <a:pt x="3748" y="482"/>
                </a:cubicBezTo>
                <a:cubicBezTo>
                  <a:pt x="3755" y="442"/>
                  <a:pt x="3688" y="448"/>
                  <a:pt x="3792" y="464"/>
                </a:cubicBezTo>
                <a:cubicBezTo>
                  <a:pt x="3805" y="468"/>
                  <a:pt x="3842" y="486"/>
                  <a:pt x="3854" y="464"/>
                </a:cubicBezTo>
                <a:cubicBezTo>
                  <a:pt x="3858" y="456"/>
                  <a:pt x="3836" y="459"/>
                  <a:pt x="3828" y="456"/>
                </a:cubicBezTo>
                <a:cubicBezTo>
                  <a:pt x="3822" y="454"/>
                  <a:pt x="3816" y="450"/>
                  <a:pt x="3810" y="447"/>
                </a:cubicBezTo>
              </a:path>
            </a:pathLst>
          </a:custGeom>
          <a:noFill/>
          <a:ln w="50800" cap="flat" cmpd="sng">
            <a:solidFill>
              <a:srgbClr val="FF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49917" name="Freeform 29"/>
          <p:cNvSpPr>
            <a:spLocks/>
          </p:cNvSpPr>
          <p:nvPr/>
        </p:nvSpPr>
        <p:spPr bwMode="auto">
          <a:xfrm>
            <a:off x="1181100" y="3587750"/>
            <a:ext cx="6021388" cy="1533525"/>
          </a:xfrm>
          <a:custGeom>
            <a:avLst/>
            <a:gdLst>
              <a:gd name="T0" fmla="*/ 0 w 3793"/>
              <a:gd name="T1" fmla="*/ 0 h 966"/>
              <a:gd name="T2" fmla="*/ 116 w 3793"/>
              <a:gd name="T3" fmla="*/ 26 h 966"/>
              <a:gd name="T4" fmla="*/ 169 w 3793"/>
              <a:gd name="T5" fmla="*/ 97 h 966"/>
              <a:gd name="T6" fmla="*/ 178 w 3793"/>
              <a:gd name="T7" fmla="*/ 124 h 966"/>
              <a:gd name="T8" fmla="*/ 204 w 3793"/>
              <a:gd name="T9" fmla="*/ 133 h 966"/>
              <a:gd name="T10" fmla="*/ 319 w 3793"/>
              <a:gd name="T11" fmla="*/ 124 h 966"/>
              <a:gd name="T12" fmla="*/ 497 w 3793"/>
              <a:gd name="T13" fmla="*/ 177 h 966"/>
              <a:gd name="T14" fmla="*/ 541 w 3793"/>
              <a:gd name="T15" fmla="*/ 186 h 966"/>
              <a:gd name="T16" fmla="*/ 594 w 3793"/>
              <a:gd name="T17" fmla="*/ 204 h 966"/>
              <a:gd name="T18" fmla="*/ 833 w 3793"/>
              <a:gd name="T19" fmla="*/ 204 h 966"/>
              <a:gd name="T20" fmla="*/ 887 w 3793"/>
              <a:gd name="T21" fmla="*/ 230 h 966"/>
              <a:gd name="T22" fmla="*/ 1144 w 3793"/>
              <a:gd name="T23" fmla="*/ 221 h 966"/>
              <a:gd name="T24" fmla="*/ 1356 w 3793"/>
              <a:gd name="T25" fmla="*/ 248 h 966"/>
              <a:gd name="T26" fmla="*/ 1436 w 3793"/>
              <a:gd name="T27" fmla="*/ 283 h 966"/>
              <a:gd name="T28" fmla="*/ 1525 w 3793"/>
              <a:gd name="T29" fmla="*/ 336 h 966"/>
              <a:gd name="T30" fmla="*/ 1560 w 3793"/>
              <a:gd name="T31" fmla="*/ 345 h 966"/>
              <a:gd name="T32" fmla="*/ 1613 w 3793"/>
              <a:gd name="T33" fmla="*/ 354 h 966"/>
              <a:gd name="T34" fmla="*/ 1604 w 3793"/>
              <a:gd name="T35" fmla="*/ 381 h 966"/>
              <a:gd name="T36" fmla="*/ 1525 w 3793"/>
              <a:gd name="T37" fmla="*/ 416 h 966"/>
              <a:gd name="T38" fmla="*/ 1507 w 3793"/>
              <a:gd name="T39" fmla="*/ 443 h 966"/>
              <a:gd name="T40" fmla="*/ 1533 w 3793"/>
              <a:gd name="T41" fmla="*/ 460 h 966"/>
              <a:gd name="T42" fmla="*/ 1604 w 3793"/>
              <a:gd name="T43" fmla="*/ 469 h 966"/>
              <a:gd name="T44" fmla="*/ 1631 w 3793"/>
              <a:gd name="T45" fmla="*/ 496 h 966"/>
              <a:gd name="T46" fmla="*/ 1640 w 3793"/>
              <a:gd name="T47" fmla="*/ 540 h 966"/>
              <a:gd name="T48" fmla="*/ 1702 w 3793"/>
              <a:gd name="T49" fmla="*/ 558 h 966"/>
              <a:gd name="T50" fmla="*/ 1649 w 3793"/>
              <a:gd name="T51" fmla="*/ 664 h 966"/>
              <a:gd name="T52" fmla="*/ 1657 w 3793"/>
              <a:gd name="T53" fmla="*/ 700 h 966"/>
              <a:gd name="T54" fmla="*/ 1684 w 3793"/>
              <a:gd name="T55" fmla="*/ 709 h 966"/>
              <a:gd name="T56" fmla="*/ 1693 w 3793"/>
              <a:gd name="T57" fmla="*/ 735 h 966"/>
              <a:gd name="T58" fmla="*/ 1702 w 3793"/>
              <a:gd name="T59" fmla="*/ 815 h 966"/>
              <a:gd name="T60" fmla="*/ 1720 w 3793"/>
              <a:gd name="T61" fmla="*/ 842 h 966"/>
              <a:gd name="T62" fmla="*/ 1888 w 3793"/>
              <a:gd name="T63" fmla="*/ 859 h 966"/>
              <a:gd name="T64" fmla="*/ 1914 w 3793"/>
              <a:gd name="T65" fmla="*/ 877 h 966"/>
              <a:gd name="T66" fmla="*/ 1994 w 3793"/>
              <a:gd name="T67" fmla="*/ 886 h 966"/>
              <a:gd name="T68" fmla="*/ 2012 w 3793"/>
              <a:gd name="T69" fmla="*/ 948 h 966"/>
              <a:gd name="T70" fmla="*/ 2039 w 3793"/>
              <a:gd name="T71" fmla="*/ 957 h 966"/>
              <a:gd name="T72" fmla="*/ 2109 w 3793"/>
              <a:gd name="T73" fmla="*/ 939 h 966"/>
              <a:gd name="T74" fmla="*/ 2225 w 3793"/>
              <a:gd name="T75" fmla="*/ 966 h 966"/>
              <a:gd name="T76" fmla="*/ 2340 w 3793"/>
              <a:gd name="T77" fmla="*/ 912 h 966"/>
              <a:gd name="T78" fmla="*/ 2358 w 3793"/>
              <a:gd name="T79" fmla="*/ 850 h 966"/>
              <a:gd name="T80" fmla="*/ 2446 w 3793"/>
              <a:gd name="T81" fmla="*/ 842 h 966"/>
              <a:gd name="T82" fmla="*/ 2641 w 3793"/>
              <a:gd name="T83" fmla="*/ 815 h 966"/>
              <a:gd name="T84" fmla="*/ 2951 w 3793"/>
              <a:gd name="T85" fmla="*/ 788 h 966"/>
              <a:gd name="T86" fmla="*/ 2996 w 3793"/>
              <a:gd name="T87" fmla="*/ 726 h 966"/>
              <a:gd name="T88" fmla="*/ 3058 w 3793"/>
              <a:gd name="T89" fmla="*/ 629 h 966"/>
              <a:gd name="T90" fmla="*/ 3164 w 3793"/>
              <a:gd name="T91" fmla="*/ 593 h 966"/>
              <a:gd name="T92" fmla="*/ 3217 w 3793"/>
              <a:gd name="T93" fmla="*/ 558 h 966"/>
              <a:gd name="T94" fmla="*/ 3226 w 3793"/>
              <a:gd name="T95" fmla="*/ 505 h 966"/>
              <a:gd name="T96" fmla="*/ 3253 w 3793"/>
              <a:gd name="T97" fmla="*/ 496 h 966"/>
              <a:gd name="T98" fmla="*/ 3306 w 3793"/>
              <a:gd name="T99" fmla="*/ 460 h 966"/>
              <a:gd name="T100" fmla="*/ 3323 w 3793"/>
              <a:gd name="T101" fmla="*/ 434 h 966"/>
              <a:gd name="T102" fmla="*/ 3332 w 3793"/>
              <a:gd name="T103" fmla="*/ 398 h 966"/>
              <a:gd name="T104" fmla="*/ 3403 w 3793"/>
              <a:gd name="T105" fmla="*/ 381 h 966"/>
              <a:gd name="T106" fmla="*/ 3474 w 3793"/>
              <a:gd name="T107" fmla="*/ 354 h 966"/>
              <a:gd name="T108" fmla="*/ 3527 w 3793"/>
              <a:gd name="T109" fmla="*/ 336 h 966"/>
              <a:gd name="T110" fmla="*/ 3696 w 3793"/>
              <a:gd name="T111" fmla="*/ 328 h 966"/>
              <a:gd name="T112" fmla="*/ 3793 w 3793"/>
              <a:gd name="T113" fmla="*/ 336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93" h="966">
                <a:moveTo>
                  <a:pt x="0" y="0"/>
                </a:moveTo>
                <a:cubicBezTo>
                  <a:pt x="40" y="7"/>
                  <a:pt x="77" y="13"/>
                  <a:pt x="116" y="26"/>
                </a:cubicBezTo>
                <a:cubicBezTo>
                  <a:pt x="132" y="149"/>
                  <a:pt x="99" y="51"/>
                  <a:pt x="169" y="97"/>
                </a:cubicBezTo>
                <a:cubicBezTo>
                  <a:pt x="177" y="102"/>
                  <a:pt x="171" y="117"/>
                  <a:pt x="178" y="124"/>
                </a:cubicBezTo>
                <a:cubicBezTo>
                  <a:pt x="184" y="131"/>
                  <a:pt x="195" y="130"/>
                  <a:pt x="204" y="133"/>
                </a:cubicBezTo>
                <a:cubicBezTo>
                  <a:pt x="250" y="118"/>
                  <a:pt x="268" y="115"/>
                  <a:pt x="319" y="124"/>
                </a:cubicBezTo>
                <a:cubicBezTo>
                  <a:pt x="368" y="155"/>
                  <a:pt x="440" y="163"/>
                  <a:pt x="497" y="177"/>
                </a:cubicBezTo>
                <a:cubicBezTo>
                  <a:pt x="512" y="181"/>
                  <a:pt x="527" y="182"/>
                  <a:pt x="541" y="186"/>
                </a:cubicBezTo>
                <a:cubicBezTo>
                  <a:pt x="559" y="191"/>
                  <a:pt x="594" y="204"/>
                  <a:pt x="594" y="204"/>
                </a:cubicBezTo>
                <a:cubicBezTo>
                  <a:pt x="672" y="199"/>
                  <a:pt x="755" y="186"/>
                  <a:pt x="833" y="204"/>
                </a:cubicBezTo>
                <a:cubicBezTo>
                  <a:pt x="852" y="208"/>
                  <a:pt x="868" y="224"/>
                  <a:pt x="887" y="230"/>
                </a:cubicBezTo>
                <a:cubicBezTo>
                  <a:pt x="941" y="315"/>
                  <a:pt x="1090" y="303"/>
                  <a:pt x="1144" y="221"/>
                </a:cubicBezTo>
                <a:cubicBezTo>
                  <a:pt x="1211" y="244"/>
                  <a:pt x="1286" y="238"/>
                  <a:pt x="1356" y="248"/>
                </a:cubicBezTo>
                <a:cubicBezTo>
                  <a:pt x="1419" y="269"/>
                  <a:pt x="1393" y="256"/>
                  <a:pt x="1436" y="283"/>
                </a:cubicBezTo>
                <a:cubicBezTo>
                  <a:pt x="1453" y="333"/>
                  <a:pt x="1474" y="326"/>
                  <a:pt x="1525" y="336"/>
                </a:cubicBezTo>
                <a:cubicBezTo>
                  <a:pt x="1537" y="338"/>
                  <a:pt x="1548" y="343"/>
                  <a:pt x="1560" y="345"/>
                </a:cubicBezTo>
                <a:cubicBezTo>
                  <a:pt x="1578" y="349"/>
                  <a:pt x="1595" y="351"/>
                  <a:pt x="1613" y="354"/>
                </a:cubicBezTo>
                <a:cubicBezTo>
                  <a:pt x="1610" y="363"/>
                  <a:pt x="1611" y="374"/>
                  <a:pt x="1604" y="381"/>
                </a:cubicBezTo>
                <a:cubicBezTo>
                  <a:pt x="1597" y="388"/>
                  <a:pt x="1537" y="412"/>
                  <a:pt x="1525" y="416"/>
                </a:cubicBezTo>
                <a:cubicBezTo>
                  <a:pt x="1519" y="425"/>
                  <a:pt x="1505" y="432"/>
                  <a:pt x="1507" y="443"/>
                </a:cubicBezTo>
                <a:cubicBezTo>
                  <a:pt x="1509" y="453"/>
                  <a:pt x="1523" y="457"/>
                  <a:pt x="1533" y="460"/>
                </a:cubicBezTo>
                <a:cubicBezTo>
                  <a:pt x="1556" y="466"/>
                  <a:pt x="1580" y="466"/>
                  <a:pt x="1604" y="469"/>
                </a:cubicBezTo>
                <a:cubicBezTo>
                  <a:pt x="1613" y="478"/>
                  <a:pt x="1625" y="485"/>
                  <a:pt x="1631" y="496"/>
                </a:cubicBezTo>
                <a:cubicBezTo>
                  <a:pt x="1638" y="509"/>
                  <a:pt x="1632" y="528"/>
                  <a:pt x="1640" y="540"/>
                </a:cubicBezTo>
                <a:cubicBezTo>
                  <a:pt x="1652" y="558"/>
                  <a:pt x="1681" y="553"/>
                  <a:pt x="1702" y="558"/>
                </a:cubicBezTo>
                <a:cubicBezTo>
                  <a:pt x="1688" y="607"/>
                  <a:pt x="1690" y="637"/>
                  <a:pt x="1649" y="664"/>
                </a:cubicBezTo>
                <a:cubicBezTo>
                  <a:pt x="1652" y="676"/>
                  <a:pt x="1649" y="690"/>
                  <a:pt x="1657" y="700"/>
                </a:cubicBezTo>
                <a:cubicBezTo>
                  <a:pt x="1663" y="707"/>
                  <a:pt x="1677" y="702"/>
                  <a:pt x="1684" y="709"/>
                </a:cubicBezTo>
                <a:cubicBezTo>
                  <a:pt x="1691" y="715"/>
                  <a:pt x="1690" y="726"/>
                  <a:pt x="1693" y="735"/>
                </a:cubicBezTo>
                <a:cubicBezTo>
                  <a:pt x="1652" y="776"/>
                  <a:pt x="1669" y="776"/>
                  <a:pt x="1702" y="815"/>
                </a:cubicBezTo>
                <a:cubicBezTo>
                  <a:pt x="1709" y="823"/>
                  <a:pt x="1711" y="836"/>
                  <a:pt x="1720" y="842"/>
                </a:cubicBezTo>
                <a:cubicBezTo>
                  <a:pt x="1767" y="873"/>
                  <a:pt x="1832" y="855"/>
                  <a:pt x="1888" y="859"/>
                </a:cubicBezTo>
                <a:cubicBezTo>
                  <a:pt x="1897" y="865"/>
                  <a:pt x="1904" y="874"/>
                  <a:pt x="1914" y="877"/>
                </a:cubicBezTo>
                <a:cubicBezTo>
                  <a:pt x="1940" y="884"/>
                  <a:pt x="1972" y="870"/>
                  <a:pt x="1994" y="886"/>
                </a:cubicBezTo>
                <a:cubicBezTo>
                  <a:pt x="2011" y="899"/>
                  <a:pt x="2000" y="930"/>
                  <a:pt x="2012" y="948"/>
                </a:cubicBezTo>
                <a:cubicBezTo>
                  <a:pt x="2017" y="956"/>
                  <a:pt x="2030" y="954"/>
                  <a:pt x="2039" y="957"/>
                </a:cubicBezTo>
                <a:cubicBezTo>
                  <a:pt x="2063" y="952"/>
                  <a:pt x="2085" y="939"/>
                  <a:pt x="2109" y="939"/>
                </a:cubicBezTo>
                <a:cubicBezTo>
                  <a:pt x="2147" y="939"/>
                  <a:pt x="2189" y="954"/>
                  <a:pt x="2225" y="966"/>
                </a:cubicBezTo>
                <a:cubicBezTo>
                  <a:pt x="2281" y="959"/>
                  <a:pt x="2314" y="964"/>
                  <a:pt x="2340" y="912"/>
                </a:cubicBezTo>
                <a:cubicBezTo>
                  <a:pt x="2350" y="893"/>
                  <a:pt x="2338" y="859"/>
                  <a:pt x="2358" y="850"/>
                </a:cubicBezTo>
                <a:cubicBezTo>
                  <a:pt x="2385" y="838"/>
                  <a:pt x="2417" y="845"/>
                  <a:pt x="2446" y="842"/>
                </a:cubicBezTo>
                <a:cubicBezTo>
                  <a:pt x="2544" y="809"/>
                  <a:pt x="2480" y="825"/>
                  <a:pt x="2641" y="815"/>
                </a:cubicBezTo>
                <a:cubicBezTo>
                  <a:pt x="2744" y="849"/>
                  <a:pt x="2849" y="803"/>
                  <a:pt x="2951" y="788"/>
                </a:cubicBezTo>
                <a:cubicBezTo>
                  <a:pt x="3008" y="771"/>
                  <a:pt x="3008" y="792"/>
                  <a:pt x="2996" y="726"/>
                </a:cubicBezTo>
                <a:cubicBezTo>
                  <a:pt x="3004" y="652"/>
                  <a:pt x="2996" y="650"/>
                  <a:pt x="3058" y="629"/>
                </a:cubicBezTo>
                <a:cubicBezTo>
                  <a:pt x="3092" y="605"/>
                  <a:pt x="3129" y="612"/>
                  <a:pt x="3164" y="593"/>
                </a:cubicBezTo>
                <a:cubicBezTo>
                  <a:pt x="3183" y="583"/>
                  <a:pt x="3217" y="558"/>
                  <a:pt x="3217" y="558"/>
                </a:cubicBezTo>
                <a:cubicBezTo>
                  <a:pt x="3220" y="540"/>
                  <a:pt x="3217" y="520"/>
                  <a:pt x="3226" y="505"/>
                </a:cubicBezTo>
                <a:cubicBezTo>
                  <a:pt x="3231" y="497"/>
                  <a:pt x="3245" y="501"/>
                  <a:pt x="3253" y="496"/>
                </a:cubicBezTo>
                <a:cubicBezTo>
                  <a:pt x="3272" y="486"/>
                  <a:pt x="3306" y="460"/>
                  <a:pt x="3306" y="460"/>
                </a:cubicBezTo>
                <a:cubicBezTo>
                  <a:pt x="3312" y="451"/>
                  <a:pt x="3319" y="444"/>
                  <a:pt x="3323" y="434"/>
                </a:cubicBezTo>
                <a:cubicBezTo>
                  <a:pt x="3328" y="423"/>
                  <a:pt x="3324" y="408"/>
                  <a:pt x="3332" y="398"/>
                </a:cubicBezTo>
                <a:cubicBezTo>
                  <a:pt x="3336" y="394"/>
                  <a:pt x="3398" y="382"/>
                  <a:pt x="3403" y="381"/>
                </a:cubicBezTo>
                <a:cubicBezTo>
                  <a:pt x="3450" y="350"/>
                  <a:pt x="3409" y="372"/>
                  <a:pt x="3474" y="354"/>
                </a:cubicBezTo>
                <a:cubicBezTo>
                  <a:pt x="3492" y="349"/>
                  <a:pt x="3527" y="336"/>
                  <a:pt x="3527" y="336"/>
                </a:cubicBezTo>
                <a:cubicBezTo>
                  <a:pt x="3627" y="344"/>
                  <a:pt x="3625" y="349"/>
                  <a:pt x="3696" y="328"/>
                </a:cubicBezTo>
                <a:cubicBezTo>
                  <a:pt x="3781" y="337"/>
                  <a:pt x="3749" y="336"/>
                  <a:pt x="3793" y="336"/>
                </a:cubicBezTo>
              </a:path>
            </a:pathLst>
          </a:custGeom>
          <a:noFill/>
          <a:ln w="50800" cap="flat" cmpd="sng">
            <a:solidFill>
              <a:srgbClr val="FF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549918" name="Rectangle 30"/>
          <p:cNvSpPr>
            <a:spLocks noChangeArrowheads="1"/>
          </p:cNvSpPr>
          <p:nvPr/>
        </p:nvSpPr>
        <p:spPr bwMode="auto">
          <a:xfrm>
            <a:off x="7164388" y="836613"/>
            <a:ext cx="358775" cy="5688012"/>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549919" name="Rectangle 31"/>
          <p:cNvSpPr>
            <a:spLocks noChangeArrowheads="1"/>
          </p:cNvSpPr>
          <p:nvPr/>
        </p:nvSpPr>
        <p:spPr bwMode="auto">
          <a:xfrm>
            <a:off x="1042988" y="908050"/>
            <a:ext cx="144462" cy="5616575"/>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92153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99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99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99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990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498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99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4990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4990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499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49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Line 2"/>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51939" name="Text Box 3"/>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51940" name="Rectangle 4"/>
          <p:cNvSpPr>
            <a:spLocks noGrp="1" noChangeArrowheads="1"/>
          </p:cNvSpPr>
          <p:nvPr>
            <p:ph type="title"/>
          </p:nvPr>
        </p:nvSpPr>
        <p:spPr>
          <a:xfrm>
            <a:off x="971550" y="333375"/>
            <a:ext cx="7486650" cy="515938"/>
          </a:xfrm>
          <a:noFill/>
          <a:ln/>
        </p:spPr>
        <p:txBody>
          <a:bodyPr/>
          <a:lstStyle/>
          <a:p>
            <a:pPr algn="l"/>
            <a:r>
              <a:rPr lang="nl-NL" altLang="nl-NL" sz="2400" dirty="0">
                <a:latin typeface="Arial" panose="020B0604020202020204" pitchFamily="34" charset="0"/>
              </a:rPr>
              <a:t>ooghoogte </a:t>
            </a:r>
            <a:r>
              <a:rPr lang="nl-NL" altLang="nl-NL" sz="1800" dirty="0">
                <a:latin typeface="Arial" panose="020B0604020202020204" pitchFamily="34" charset="0"/>
              </a:rPr>
              <a:t>(horizon)</a:t>
            </a:r>
          </a:p>
        </p:txBody>
      </p:sp>
      <p:pic>
        <p:nvPicPr>
          <p:cNvPr id="551943" name="Picture 7" descr="horizonshoogte ooghoogte"/>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1042988" y="1052513"/>
            <a:ext cx="7705725" cy="5103812"/>
          </a:xfrm>
          <a:prstGeom prst="rect">
            <a:avLst/>
          </a:prstGeom>
          <a:noFill/>
          <a:extLst>
            <a:ext uri="{909E8E84-426E-40DD-AFC4-6F175D3DCCD1}">
              <a14:hiddenFill xmlns:a14="http://schemas.microsoft.com/office/drawing/2010/main">
                <a:solidFill>
                  <a:srgbClr val="FFFFFF"/>
                </a:solidFill>
              </a14:hiddenFill>
            </a:ext>
          </a:extLst>
        </p:spPr>
      </p:pic>
      <p:sp>
        <p:nvSpPr>
          <p:cNvPr id="551944" name="Rectangle 8"/>
          <p:cNvSpPr>
            <a:spLocks noChangeArrowheads="1"/>
          </p:cNvSpPr>
          <p:nvPr/>
        </p:nvSpPr>
        <p:spPr bwMode="auto">
          <a:xfrm>
            <a:off x="971550" y="981075"/>
            <a:ext cx="7848600" cy="5256213"/>
          </a:xfrm>
          <a:prstGeom prst="rect">
            <a:avLst/>
          </a:prstGeom>
          <a:solidFill>
            <a:srgbClr val="FF9900">
              <a:alpha val="14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896646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Line 2"/>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53987" name="Text Box 3"/>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53988" name="Rectangle 4"/>
          <p:cNvSpPr>
            <a:spLocks noGrp="1" noChangeArrowheads="1"/>
          </p:cNvSpPr>
          <p:nvPr>
            <p:ph type="title"/>
          </p:nvPr>
        </p:nvSpPr>
        <p:spPr>
          <a:xfrm>
            <a:off x="971550" y="333375"/>
            <a:ext cx="7486650" cy="515938"/>
          </a:xfrm>
          <a:noFill/>
          <a:ln/>
        </p:spPr>
        <p:txBody>
          <a:bodyPr/>
          <a:lstStyle/>
          <a:p>
            <a:pPr algn="l"/>
            <a:r>
              <a:rPr lang="nl-NL" altLang="nl-NL" sz="2400" dirty="0">
                <a:latin typeface="Arial" panose="020B0604020202020204" pitchFamily="34" charset="0"/>
              </a:rPr>
              <a:t>standpunt</a:t>
            </a:r>
          </a:p>
        </p:txBody>
      </p:sp>
      <p:pic>
        <p:nvPicPr>
          <p:cNvPr id="553990" name="Picture 6" descr="standpunt fig82"/>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1116013" y="981075"/>
            <a:ext cx="4575175" cy="5256213"/>
          </a:xfrm>
          <a:prstGeom prst="rect">
            <a:avLst/>
          </a:prstGeom>
          <a:noFill/>
          <a:extLst>
            <a:ext uri="{909E8E84-426E-40DD-AFC4-6F175D3DCCD1}">
              <a14:hiddenFill xmlns:a14="http://schemas.microsoft.com/office/drawing/2010/main">
                <a:solidFill>
                  <a:srgbClr val="FFFFFF"/>
                </a:solidFill>
              </a14:hiddenFill>
            </a:ext>
          </a:extLst>
        </p:spPr>
      </p:pic>
      <p:sp>
        <p:nvSpPr>
          <p:cNvPr id="553991" name="Rectangle 7"/>
          <p:cNvSpPr>
            <a:spLocks noChangeArrowheads="1"/>
          </p:cNvSpPr>
          <p:nvPr/>
        </p:nvSpPr>
        <p:spPr bwMode="auto">
          <a:xfrm>
            <a:off x="1042988" y="908050"/>
            <a:ext cx="4681537" cy="5400675"/>
          </a:xfrm>
          <a:prstGeom prst="rect">
            <a:avLst/>
          </a:prstGeom>
          <a:solidFill>
            <a:srgbClr val="FF9900">
              <a:alpha val="14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743424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Line 2"/>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56035" name="Text Box 3"/>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56036" name="Rectangle 4"/>
          <p:cNvSpPr>
            <a:spLocks noGrp="1" noChangeArrowheads="1"/>
          </p:cNvSpPr>
          <p:nvPr>
            <p:ph type="title"/>
          </p:nvPr>
        </p:nvSpPr>
        <p:spPr>
          <a:xfrm>
            <a:off x="971550" y="333375"/>
            <a:ext cx="7486650" cy="515938"/>
          </a:xfrm>
          <a:noFill/>
          <a:ln/>
        </p:spPr>
        <p:txBody>
          <a:bodyPr/>
          <a:lstStyle/>
          <a:p>
            <a:pPr algn="l"/>
            <a:r>
              <a:rPr lang="nl-NL" altLang="nl-NL" sz="2400" dirty="0">
                <a:latin typeface="Arial" panose="020B0604020202020204" pitchFamily="34" charset="0"/>
              </a:rPr>
              <a:t>kikvorsperspectief</a:t>
            </a:r>
          </a:p>
        </p:txBody>
      </p:sp>
      <p:pic>
        <p:nvPicPr>
          <p:cNvPr id="556041" name="Picture 9" descr="brandariskikvor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9820" y="926931"/>
            <a:ext cx="2668073" cy="3870221"/>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B0995E42-5BB9-468F-A45A-CCCFBC0BBCB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40163" y="849313"/>
            <a:ext cx="5238750" cy="3524250"/>
          </a:xfrm>
          <a:prstGeom prst="rect">
            <a:avLst/>
          </a:prstGeom>
        </p:spPr>
      </p:pic>
      <p:sp>
        <p:nvSpPr>
          <p:cNvPr id="9" name="Tekstvak 8">
            <a:extLst>
              <a:ext uri="{FF2B5EF4-FFF2-40B4-BE49-F238E27FC236}">
                <a16:creationId xmlns:a16="http://schemas.microsoft.com/office/drawing/2014/main" id="{AB0C0354-CB20-4195-94B6-038A02C39C6D}"/>
              </a:ext>
            </a:extLst>
          </p:cNvPr>
          <p:cNvSpPr txBox="1"/>
          <p:nvPr/>
        </p:nvSpPr>
        <p:spPr>
          <a:xfrm>
            <a:off x="3833130" y="4373563"/>
            <a:ext cx="4605050" cy="307777"/>
          </a:xfrm>
          <a:prstGeom prst="rect">
            <a:avLst/>
          </a:prstGeom>
          <a:noFill/>
        </p:spPr>
        <p:txBody>
          <a:bodyPr wrap="square">
            <a:spAutoFit/>
          </a:bodyPr>
          <a:lstStyle/>
          <a:p>
            <a:r>
              <a:rPr lang="nl-NL" sz="1400" i="0" dirty="0">
                <a:solidFill>
                  <a:srgbClr val="0A0A0A"/>
                </a:solidFill>
                <a:effectLst/>
                <a:latin typeface="Arial" panose="020B0604020202020204" pitchFamily="34" charset="0"/>
                <a:cs typeface="Arial" panose="020B0604020202020204" pitchFamily="34" charset="0"/>
              </a:rPr>
              <a:t>De bedreigde zwaan | Jan Asselijn</a:t>
            </a:r>
            <a:endParaRPr lang="nl-NL"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2642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Line 2"/>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58083" name="Text Box 3"/>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58084" name="Rectangle 4"/>
          <p:cNvSpPr>
            <a:spLocks noGrp="1" noChangeArrowheads="1"/>
          </p:cNvSpPr>
          <p:nvPr>
            <p:ph type="title"/>
          </p:nvPr>
        </p:nvSpPr>
        <p:spPr>
          <a:xfrm>
            <a:off x="971550" y="333375"/>
            <a:ext cx="7486650" cy="515938"/>
          </a:xfrm>
          <a:noFill/>
          <a:ln/>
        </p:spPr>
        <p:txBody>
          <a:bodyPr/>
          <a:lstStyle/>
          <a:p>
            <a:pPr algn="l"/>
            <a:r>
              <a:rPr lang="nl-NL" altLang="nl-NL" sz="2400" dirty="0">
                <a:latin typeface="Arial" panose="020B0604020202020204" pitchFamily="34" charset="0"/>
              </a:rPr>
              <a:t>vogelvluchtperspectief</a:t>
            </a:r>
          </a:p>
        </p:txBody>
      </p:sp>
      <p:sp useBgFill="1">
        <p:nvSpPr>
          <p:cNvPr id="558091" name="Rectangle 11"/>
          <p:cNvSpPr>
            <a:spLocks noChangeArrowheads="1"/>
          </p:cNvSpPr>
          <p:nvPr/>
        </p:nvSpPr>
        <p:spPr bwMode="auto">
          <a:xfrm>
            <a:off x="1042988" y="6308725"/>
            <a:ext cx="3168650" cy="287338"/>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558092" name="Rectangle 12"/>
          <p:cNvSpPr>
            <a:spLocks noChangeArrowheads="1"/>
          </p:cNvSpPr>
          <p:nvPr/>
        </p:nvSpPr>
        <p:spPr bwMode="auto">
          <a:xfrm>
            <a:off x="3995738" y="836613"/>
            <a:ext cx="360362" cy="5616575"/>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2" name="Afbeelding 1">
            <a:extLst>
              <a:ext uri="{FF2B5EF4-FFF2-40B4-BE49-F238E27FC236}">
                <a16:creationId xmlns:a16="http://schemas.microsoft.com/office/drawing/2014/main" id="{88ECD808-BF4A-4749-9EB5-77FBEE2E22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2988" y="849313"/>
            <a:ext cx="6591680" cy="5224581"/>
          </a:xfrm>
          <a:prstGeom prst="rect">
            <a:avLst/>
          </a:prstGeom>
        </p:spPr>
      </p:pic>
      <p:sp>
        <p:nvSpPr>
          <p:cNvPr id="10" name="Tekstvak 9">
            <a:extLst>
              <a:ext uri="{FF2B5EF4-FFF2-40B4-BE49-F238E27FC236}">
                <a16:creationId xmlns:a16="http://schemas.microsoft.com/office/drawing/2014/main" id="{3130B190-C548-41A0-AD98-2079F8035951}"/>
              </a:ext>
            </a:extLst>
          </p:cNvPr>
          <p:cNvSpPr txBox="1"/>
          <p:nvPr/>
        </p:nvSpPr>
        <p:spPr>
          <a:xfrm>
            <a:off x="971550" y="6058584"/>
            <a:ext cx="6552778" cy="369332"/>
          </a:xfrm>
          <a:prstGeom prst="rect">
            <a:avLst/>
          </a:prstGeom>
          <a:noFill/>
        </p:spPr>
        <p:txBody>
          <a:bodyPr wrap="square">
            <a:spAutoFit/>
          </a:bodyPr>
          <a:lstStyle/>
          <a:p>
            <a:r>
              <a:rPr lang="nl-NL" dirty="0"/>
              <a:t>Landschap met huis en ploeger, Vincent van Gogh</a:t>
            </a:r>
          </a:p>
        </p:txBody>
      </p:sp>
    </p:spTree>
    <p:extLst>
      <p:ext uri="{BB962C8B-B14F-4D97-AF65-F5344CB8AC3E}">
        <p14:creationId xmlns:p14="http://schemas.microsoft.com/office/powerpoint/2010/main" val="19191859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Line 2"/>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60131" name="Text Box 3"/>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60132" name="Rectangle 4"/>
          <p:cNvSpPr>
            <a:spLocks noGrp="1" noChangeArrowheads="1"/>
          </p:cNvSpPr>
          <p:nvPr>
            <p:ph type="title"/>
          </p:nvPr>
        </p:nvSpPr>
        <p:spPr>
          <a:xfrm>
            <a:off x="971550" y="333375"/>
            <a:ext cx="7486650" cy="515938"/>
          </a:xfrm>
          <a:noFill/>
          <a:ln/>
        </p:spPr>
        <p:txBody>
          <a:bodyPr/>
          <a:lstStyle/>
          <a:p>
            <a:pPr algn="l"/>
            <a:r>
              <a:rPr lang="nl-NL" altLang="nl-NL" sz="2400" dirty="0">
                <a:latin typeface="Arial" panose="020B0604020202020204" pitchFamily="34" charset="0"/>
              </a:rPr>
              <a:t>‘normaal’ standpunt</a:t>
            </a:r>
          </a:p>
        </p:txBody>
      </p:sp>
      <p:pic>
        <p:nvPicPr>
          <p:cNvPr id="560135" name="Picture 7" descr="standpunt fig81"/>
          <p:cNvPicPr>
            <a:picLocks noChangeAspect="1" noChangeArrowheads="1"/>
          </p:cNvPicPr>
          <p:nvPr/>
        </p:nvPicPr>
        <p:blipFill>
          <a:blip r:embed="rId3">
            <a:lum bright="-12000" contrast="18000"/>
            <a:extLst>
              <a:ext uri="{28A0092B-C50C-407E-A947-70E740481C1C}">
                <a14:useLocalDpi xmlns:a14="http://schemas.microsoft.com/office/drawing/2010/main"/>
              </a:ext>
            </a:extLst>
          </a:blip>
          <a:srcRect/>
          <a:stretch>
            <a:fillRect/>
          </a:stretch>
        </p:blipFill>
        <p:spPr bwMode="auto">
          <a:xfrm>
            <a:off x="971550" y="981075"/>
            <a:ext cx="7345363" cy="3925888"/>
          </a:xfrm>
          <a:prstGeom prst="rect">
            <a:avLst/>
          </a:prstGeom>
          <a:noFill/>
          <a:extLst>
            <a:ext uri="{909E8E84-426E-40DD-AFC4-6F175D3DCCD1}">
              <a14:hiddenFill xmlns:a14="http://schemas.microsoft.com/office/drawing/2010/main">
                <a:solidFill>
                  <a:srgbClr val="FFFFFF"/>
                </a:solidFill>
              </a14:hiddenFill>
            </a:ext>
          </a:extLst>
        </p:spPr>
      </p:pic>
      <p:sp useBgFill="1">
        <p:nvSpPr>
          <p:cNvPr id="560136" name="Rectangle 8"/>
          <p:cNvSpPr>
            <a:spLocks noChangeArrowheads="1"/>
          </p:cNvSpPr>
          <p:nvPr/>
        </p:nvSpPr>
        <p:spPr bwMode="auto">
          <a:xfrm>
            <a:off x="900113" y="908050"/>
            <a:ext cx="358775" cy="4176713"/>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560137" name="Rectangle 9"/>
          <p:cNvSpPr>
            <a:spLocks noChangeArrowheads="1"/>
          </p:cNvSpPr>
          <p:nvPr/>
        </p:nvSpPr>
        <p:spPr bwMode="auto">
          <a:xfrm>
            <a:off x="8101013" y="765175"/>
            <a:ext cx="360362" cy="4248150"/>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560138" name="Rectangle 10"/>
          <p:cNvSpPr>
            <a:spLocks noChangeArrowheads="1"/>
          </p:cNvSpPr>
          <p:nvPr/>
        </p:nvSpPr>
        <p:spPr bwMode="auto">
          <a:xfrm>
            <a:off x="1116013" y="4797425"/>
            <a:ext cx="7200900" cy="360363"/>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560139" name="Rectangle 11"/>
          <p:cNvSpPr>
            <a:spLocks noChangeArrowheads="1"/>
          </p:cNvSpPr>
          <p:nvPr/>
        </p:nvSpPr>
        <p:spPr bwMode="auto">
          <a:xfrm>
            <a:off x="1116013" y="836613"/>
            <a:ext cx="7200900" cy="215900"/>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60140" name="Rectangle 12"/>
          <p:cNvSpPr>
            <a:spLocks noChangeArrowheads="1"/>
          </p:cNvSpPr>
          <p:nvPr/>
        </p:nvSpPr>
        <p:spPr bwMode="auto">
          <a:xfrm>
            <a:off x="1187450" y="981075"/>
            <a:ext cx="6985000" cy="3887788"/>
          </a:xfrm>
          <a:prstGeom prst="rect">
            <a:avLst/>
          </a:prstGeom>
          <a:solidFill>
            <a:srgbClr val="FF9900">
              <a:alpha val="14999"/>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359649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Line 2"/>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80611" name="Text Box 3"/>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80612" name="Rectangle 4"/>
          <p:cNvSpPr>
            <a:spLocks noGrp="1" noChangeArrowheads="1"/>
          </p:cNvSpPr>
          <p:nvPr>
            <p:ph type="title"/>
          </p:nvPr>
        </p:nvSpPr>
        <p:spPr>
          <a:xfrm>
            <a:off x="971550" y="333375"/>
            <a:ext cx="7486650" cy="515938"/>
          </a:xfrm>
          <a:noFill/>
          <a:ln/>
        </p:spPr>
        <p:txBody>
          <a:bodyPr/>
          <a:lstStyle/>
          <a:p>
            <a:pPr algn="l"/>
            <a:r>
              <a:rPr lang="nl-NL" altLang="nl-NL" sz="2400" dirty="0">
                <a:latin typeface="Arial" panose="020B0604020202020204" pitchFamily="34" charset="0"/>
              </a:rPr>
              <a:t>hoog standpunt</a:t>
            </a:r>
          </a:p>
        </p:txBody>
      </p:sp>
      <p:sp useBgFill="1">
        <p:nvSpPr>
          <p:cNvPr id="580615" name="Rectangle 7"/>
          <p:cNvSpPr>
            <a:spLocks noChangeArrowheads="1"/>
          </p:cNvSpPr>
          <p:nvPr/>
        </p:nvSpPr>
        <p:spPr bwMode="auto">
          <a:xfrm>
            <a:off x="8101013" y="765175"/>
            <a:ext cx="360362" cy="4248150"/>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580617" name="Rectangle 9"/>
          <p:cNvSpPr>
            <a:spLocks noChangeArrowheads="1"/>
          </p:cNvSpPr>
          <p:nvPr/>
        </p:nvSpPr>
        <p:spPr bwMode="auto">
          <a:xfrm>
            <a:off x="1116013" y="836613"/>
            <a:ext cx="7200900" cy="215900"/>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580619" name="Picture 11" descr="kuifje 6"/>
          <p:cNvPicPr>
            <a:picLocks noChangeAspect="1" noChangeArrowheads="1"/>
          </p:cNvPicPr>
          <p:nvPr/>
        </p:nvPicPr>
        <p:blipFill>
          <a:blip r:embed="rId3" cstate="email">
            <a:lum contrast="6000"/>
            <a:extLst>
              <a:ext uri="{28A0092B-C50C-407E-A947-70E740481C1C}">
                <a14:useLocalDpi xmlns:a14="http://schemas.microsoft.com/office/drawing/2010/main"/>
              </a:ext>
            </a:extLst>
          </a:blip>
          <a:srcRect/>
          <a:stretch>
            <a:fillRect/>
          </a:stretch>
        </p:blipFill>
        <p:spPr bwMode="auto">
          <a:xfrm>
            <a:off x="1047749" y="908050"/>
            <a:ext cx="2949577" cy="4195603"/>
          </a:xfrm>
          <a:prstGeom prst="rect">
            <a:avLst/>
          </a:prstGeom>
          <a:noFill/>
          <a:extLst>
            <a:ext uri="{909E8E84-426E-40DD-AFC4-6F175D3DCCD1}">
              <a14:hiddenFill xmlns:a14="http://schemas.microsoft.com/office/drawing/2010/main">
                <a:solidFill>
                  <a:srgbClr val="FFFFFF"/>
                </a:solidFill>
              </a14:hiddenFill>
            </a:ext>
          </a:extLst>
        </p:spPr>
      </p:pic>
      <p:sp useBgFill="1">
        <p:nvSpPr>
          <p:cNvPr id="580620" name="Rectangle 12"/>
          <p:cNvSpPr>
            <a:spLocks noChangeArrowheads="1"/>
          </p:cNvSpPr>
          <p:nvPr/>
        </p:nvSpPr>
        <p:spPr bwMode="auto">
          <a:xfrm>
            <a:off x="971550" y="6308725"/>
            <a:ext cx="4105275" cy="215900"/>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580621" name="Rectangle 13"/>
          <p:cNvSpPr>
            <a:spLocks noChangeArrowheads="1"/>
          </p:cNvSpPr>
          <p:nvPr/>
        </p:nvSpPr>
        <p:spPr bwMode="auto">
          <a:xfrm>
            <a:off x="4787900" y="765175"/>
            <a:ext cx="431800" cy="5688013"/>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useBgFill="1">
        <p:nvSpPr>
          <p:cNvPr id="580622" name="Rectangle 14"/>
          <p:cNvSpPr>
            <a:spLocks noChangeArrowheads="1"/>
          </p:cNvSpPr>
          <p:nvPr/>
        </p:nvSpPr>
        <p:spPr bwMode="auto">
          <a:xfrm>
            <a:off x="900113" y="836613"/>
            <a:ext cx="215900" cy="5616575"/>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pic>
        <p:nvPicPr>
          <p:cNvPr id="2" name="Afbeelding 1">
            <a:extLst>
              <a:ext uri="{FF2B5EF4-FFF2-40B4-BE49-F238E27FC236}">
                <a16:creationId xmlns:a16="http://schemas.microsoft.com/office/drawing/2014/main" id="{58632C31-E5E2-427F-9041-0DA9B2FC555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3830" y="908050"/>
            <a:ext cx="4741046" cy="2716224"/>
          </a:xfrm>
          <a:prstGeom prst="rect">
            <a:avLst/>
          </a:prstGeom>
        </p:spPr>
      </p:pic>
      <p:sp>
        <p:nvSpPr>
          <p:cNvPr id="13" name="Tekstvak 12">
            <a:extLst>
              <a:ext uri="{FF2B5EF4-FFF2-40B4-BE49-F238E27FC236}">
                <a16:creationId xmlns:a16="http://schemas.microsoft.com/office/drawing/2014/main" id="{3C38EE47-2264-461F-9965-1F5EB2DB3BA9}"/>
              </a:ext>
            </a:extLst>
          </p:cNvPr>
          <p:cNvSpPr txBox="1"/>
          <p:nvPr/>
        </p:nvSpPr>
        <p:spPr>
          <a:xfrm>
            <a:off x="4116829" y="3771167"/>
            <a:ext cx="4838047" cy="430887"/>
          </a:xfrm>
          <a:prstGeom prst="rect">
            <a:avLst/>
          </a:prstGeom>
          <a:noFill/>
        </p:spPr>
        <p:txBody>
          <a:bodyPr wrap="square">
            <a:spAutoFit/>
          </a:bodyPr>
          <a:lstStyle/>
          <a:p>
            <a:r>
              <a:rPr lang="nl-NL" sz="1100" dirty="0">
                <a:latin typeface="Arial" panose="020B0604020202020204" pitchFamily="34" charset="0"/>
                <a:cs typeface="Arial" panose="020B0604020202020204" pitchFamily="34" charset="0"/>
              </a:rPr>
              <a:t>Winterlandschap met ijsvermaak is een schilderij van de Nederlandse kunstschilder Hendrick Avercamp uit 1608</a:t>
            </a:r>
          </a:p>
        </p:txBody>
      </p:sp>
    </p:spTree>
    <p:extLst>
      <p:ext uri="{BB962C8B-B14F-4D97-AF65-F5344CB8AC3E}">
        <p14:creationId xmlns:p14="http://schemas.microsoft.com/office/powerpoint/2010/main" val="3097709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hoek 1"/>
          <p:cNvSpPr/>
          <p:nvPr/>
        </p:nvSpPr>
        <p:spPr>
          <a:xfrm>
            <a:off x="538066" y="1967266"/>
            <a:ext cx="2449757"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altLang="nl-NL" sz="2800" b="1" kern="1200" dirty="0">
                <a:solidFill>
                  <a:srgbClr val="FFFFFF"/>
                </a:solidFill>
                <a:latin typeface="+mj-lt"/>
                <a:ea typeface="+mj-ea"/>
                <a:cs typeface="+mj-cs"/>
              </a:rPr>
              <a:t>VOORSTELLING</a:t>
            </a:r>
          </a:p>
          <a:p>
            <a:pPr algn="ctr">
              <a:lnSpc>
                <a:spcPct val="90000"/>
              </a:lnSpc>
              <a:spcBef>
                <a:spcPct val="0"/>
              </a:spcBef>
              <a:spcAft>
                <a:spcPts val="600"/>
              </a:spcAft>
            </a:pPr>
            <a:endParaRPr lang="en-US" altLang="nl-NL" sz="3100" b="1" kern="1200" dirty="0">
              <a:solidFill>
                <a:srgbClr val="FFFFFF"/>
              </a:solidFill>
              <a:latin typeface="+mj-lt"/>
              <a:ea typeface="+mj-ea"/>
              <a:cs typeface="+mj-cs"/>
            </a:endParaRPr>
          </a:p>
          <a:p>
            <a:pPr algn="ctr">
              <a:lnSpc>
                <a:spcPct val="90000"/>
              </a:lnSpc>
              <a:spcBef>
                <a:spcPct val="0"/>
              </a:spcBef>
              <a:spcAft>
                <a:spcPts val="600"/>
              </a:spcAft>
            </a:pPr>
            <a:r>
              <a:rPr lang="en-US" altLang="nl-NL" b="1" kern="1200" dirty="0">
                <a:solidFill>
                  <a:srgbClr val="FFFFFF"/>
                </a:solidFill>
                <a:latin typeface="+mj-lt"/>
                <a:ea typeface="+mj-ea"/>
                <a:cs typeface="+mj-cs"/>
              </a:rPr>
              <a:t>Wat </a:t>
            </a:r>
            <a:r>
              <a:rPr lang="en-US" altLang="nl-NL" b="1" kern="1200" dirty="0" err="1">
                <a:solidFill>
                  <a:srgbClr val="FFFFFF"/>
                </a:solidFill>
                <a:latin typeface="+mj-lt"/>
                <a:ea typeface="+mj-ea"/>
                <a:cs typeface="+mj-cs"/>
              </a:rPr>
              <a:t>weet</a:t>
            </a:r>
            <a:r>
              <a:rPr lang="en-US" altLang="nl-NL" b="1" kern="1200" dirty="0">
                <a:solidFill>
                  <a:srgbClr val="FFFFFF"/>
                </a:solidFill>
                <a:latin typeface="+mj-lt"/>
                <a:ea typeface="+mj-ea"/>
                <a:cs typeface="+mj-cs"/>
              </a:rPr>
              <a:t> je nu al?</a:t>
            </a:r>
            <a:endParaRPr lang="en-US" altLang="nl-NL" kern="1200" dirty="0">
              <a:solidFill>
                <a:srgbClr val="FFFFFF"/>
              </a:solidFill>
              <a:latin typeface="+mj-lt"/>
              <a:ea typeface="+mj-ea"/>
              <a:cs typeface="+mj-cs"/>
            </a:endParaRPr>
          </a:p>
        </p:txBody>
      </p:sp>
      <p:sp>
        <p:nvSpPr>
          <p:cNvPr id="3" name="Rechthoek 2"/>
          <p:cNvSpPr/>
          <p:nvPr/>
        </p:nvSpPr>
        <p:spPr>
          <a:xfrm>
            <a:off x="3581400" y="642938"/>
            <a:ext cx="5084763" cy="3650158"/>
          </a:xfrm>
          <a:prstGeom prst="rect">
            <a:avLst/>
          </a:prstGeom>
          <a:solidFill>
            <a:srgbClr val="FFFF00"/>
          </a:solidFill>
        </p:spPr>
        <p:txBody>
          <a:bodyPr wrap="square" anchor="t">
            <a:normAutofit/>
          </a:bodyPr>
          <a:lstStyle/>
          <a:p>
            <a:pPr>
              <a:lnSpc>
                <a:spcPct val="90000"/>
              </a:lnSpc>
              <a:spcAft>
                <a:spcPts val="600"/>
              </a:spcAft>
            </a:pPr>
            <a:r>
              <a:rPr lang="nl-NL" altLang="nl-NL" sz="2000" dirty="0">
                <a:latin typeface="Arial" panose="020B0604020202020204" pitchFamily="34" charset="0"/>
              </a:rPr>
              <a:t>De begrippen:</a:t>
            </a:r>
          </a:p>
          <a:p>
            <a:pPr>
              <a:lnSpc>
                <a:spcPct val="90000"/>
              </a:lnSpc>
              <a:spcAft>
                <a:spcPts val="600"/>
              </a:spcAft>
            </a:pPr>
            <a:endParaRPr lang="nl-NL" altLang="nl-NL" sz="2000" dirty="0">
              <a:latin typeface="Arial" panose="020B0604020202020204" pitchFamily="34" charset="0"/>
            </a:endParaRPr>
          </a:p>
          <a:p>
            <a:pPr>
              <a:lnSpc>
                <a:spcPct val="90000"/>
              </a:lnSpc>
              <a:spcAft>
                <a:spcPts val="600"/>
              </a:spcAft>
            </a:pPr>
            <a:r>
              <a:rPr lang="nl-NL" altLang="nl-NL" sz="2000" b="1" dirty="0">
                <a:latin typeface="Arial" panose="020B0604020202020204" pitchFamily="34" charset="0"/>
              </a:rPr>
              <a:t>• voorstelling</a:t>
            </a:r>
          </a:p>
          <a:p>
            <a:pPr>
              <a:lnSpc>
                <a:spcPct val="90000"/>
              </a:lnSpc>
              <a:spcAft>
                <a:spcPts val="600"/>
              </a:spcAft>
            </a:pPr>
            <a:r>
              <a:rPr lang="nl-NL" altLang="nl-NL" sz="2000" b="1" dirty="0">
                <a:latin typeface="Arial" panose="020B0604020202020204" pitchFamily="34" charset="0"/>
              </a:rPr>
              <a:t>• figuratief</a:t>
            </a:r>
          </a:p>
          <a:p>
            <a:pPr>
              <a:lnSpc>
                <a:spcPct val="90000"/>
              </a:lnSpc>
              <a:spcAft>
                <a:spcPts val="600"/>
              </a:spcAft>
            </a:pPr>
            <a:r>
              <a:rPr lang="nl-NL" altLang="nl-NL" sz="2000" b="1" dirty="0">
                <a:latin typeface="Arial" panose="020B0604020202020204" pitchFamily="34" charset="0"/>
              </a:rPr>
              <a:t>• abstract</a:t>
            </a:r>
            <a:endParaRPr lang="nl-NL" altLang="nl-NL" sz="2000" dirty="0">
              <a:latin typeface="Arial" panose="020B0604020202020204" pitchFamily="34" charset="0"/>
            </a:endParaRPr>
          </a:p>
          <a:p>
            <a:pPr>
              <a:lnSpc>
                <a:spcPct val="90000"/>
              </a:lnSpc>
              <a:spcAft>
                <a:spcPts val="600"/>
              </a:spcAft>
            </a:pPr>
            <a:r>
              <a:rPr lang="nl-NL" altLang="nl-NL" sz="2000" b="1" dirty="0">
                <a:latin typeface="Arial" panose="020B0604020202020204" pitchFamily="34" charset="0"/>
              </a:rPr>
              <a:t>• non-figuratief</a:t>
            </a:r>
            <a:endParaRPr lang="nl-NL" altLang="nl-NL" sz="2000" dirty="0">
              <a:latin typeface="Arial" panose="020B0604020202020204" pitchFamily="34" charset="0"/>
            </a:endParaRPr>
          </a:p>
          <a:p>
            <a:pPr>
              <a:lnSpc>
                <a:spcPct val="90000"/>
              </a:lnSpc>
              <a:spcAft>
                <a:spcPts val="600"/>
              </a:spcAft>
            </a:pPr>
            <a:r>
              <a:rPr lang="nl-NL" altLang="nl-NL" sz="2000" b="1" dirty="0">
                <a:latin typeface="Arial" panose="020B0604020202020204" pitchFamily="34" charset="0"/>
              </a:rPr>
              <a:t>• half-abstract</a:t>
            </a:r>
          </a:p>
          <a:p>
            <a:pPr>
              <a:lnSpc>
                <a:spcPct val="90000"/>
              </a:lnSpc>
              <a:spcAft>
                <a:spcPts val="600"/>
              </a:spcAft>
            </a:pPr>
            <a:r>
              <a:rPr lang="nl-NL" altLang="nl-NL" sz="2000" b="1" dirty="0">
                <a:latin typeface="Arial" panose="020B0604020202020204" pitchFamily="34" charset="0"/>
              </a:rPr>
              <a:t>• abstraheren</a:t>
            </a:r>
          </a:p>
          <a:p>
            <a:pPr>
              <a:lnSpc>
                <a:spcPct val="90000"/>
              </a:lnSpc>
              <a:spcAft>
                <a:spcPts val="600"/>
              </a:spcAft>
            </a:pPr>
            <a:r>
              <a:rPr lang="nl-NL" altLang="nl-NL" sz="2000" b="1" dirty="0">
                <a:latin typeface="Arial" panose="020B0604020202020204" pitchFamily="34" charset="0"/>
              </a:rPr>
              <a:t>• geabstraheerd</a:t>
            </a:r>
          </a:p>
          <a:p>
            <a:pPr>
              <a:lnSpc>
                <a:spcPct val="90000"/>
              </a:lnSpc>
              <a:spcAft>
                <a:spcPts val="600"/>
              </a:spcAft>
            </a:pPr>
            <a:r>
              <a:rPr lang="nl-NL" altLang="nl-NL" sz="2000" b="1" dirty="0">
                <a:latin typeface="Arial" panose="020B0604020202020204" pitchFamily="34" charset="0"/>
              </a:rPr>
              <a:t>• realistisch</a:t>
            </a:r>
            <a:endParaRPr lang="nl-NL" altLang="nl-NL" sz="2000" dirty="0">
              <a:latin typeface="Arial" panose="020B0604020202020204" pitchFamily="34" charset="0"/>
            </a:endParaRPr>
          </a:p>
        </p:txBody>
      </p:sp>
      <p:sp>
        <p:nvSpPr>
          <p:cNvPr id="5" name="Rechthoek 4"/>
          <p:cNvSpPr/>
          <p:nvPr/>
        </p:nvSpPr>
        <p:spPr>
          <a:xfrm>
            <a:off x="3581400" y="4514523"/>
            <a:ext cx="5084763" cy="1697365"/>
          </a:xfrm>
          <a:prstGeom prst="rect">
            <a:avLst/>
          </a:prstGeom>
          <a:solidFill>
            <a:srgbClr val="FFFF00"/>
          </a:solidFill>
        </p:spPr>
        <p:txBody>
          <a:bodyPr wrap="square" anchor="t">
            <a:normAutofit/>
          </a:bodyPr>
          <a:lstStyle/>
          <a:p>
            <a:pPr>
              <a:spcAft>
                <a:spcPts val="600"/>
              </a:spcAft>
            </a:pPr>
            <a:r>
              <a:rPr lang="nl-NL" sz="2800" dirty="0"/>
              <a:t>Dat wat je </a:t>
            </a:r>
            <a:r>
              <a:rPr lang="nl-NL" sz="2800" b="1" dirty="0"/>
              <a:t>kunt herkennen </a:t>
            </a:r>
            <a:r>
              <a:rPr lang="nl-NL" sz="2800" dirty="0"/>
              <a:t>in een schilderij, beeldhouwwerk, foto enz. noem je : </a:t>
            </a:r>
            <a:r>
              <a:rPr lang="nl-NL" sz="2800" b="1" u="sng" dirty="0">
                <a:solidFill>
                  <a:srgbClr val="FF0000"/>
                </a:solidFill>
              </a:rPr>
              <a:t>de voorstelling</a:t>
            </a:r>
          </a:p>
        </p:txBody>
      </p:sp>
    </p:spTree>
    <p:extLst>
      <p:ext uri="{BB962C8B-B14F-4D97-AF65-F5344CB8AC3E}">
        <p14:creationId xmlns:p14="http://schemas.microsoft.com/office/powerpoint/2010/main" val="32640745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1" name="Picture 3" descr="atmosfeer%20atmosferisch%20perspectief%20repoussoir%20ingrid%20donkelaar%20flaine"/>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993392" y="1484784"/>
            <a:ext cx="8150608" cy="4605943"/>
          </a:xfrm>
          <a:prstGeom prst="rect">
            <a:avLst/>
          </a:prstGeom>
          <a:noFill/>
          <a:extLst>
            <a:ext uri="{909E8E84-426E-40DD-AFC4-6F175D3DCCD1}">
              <a14:hiddenFill xmlns:a14="http://schemas.microsoft.com/office/drawing/2010/main">
                <a:solidFill>
                  <a:srgbClr val="FFFFFF"/>
                </a:solidFill>
              </a14:hiddenFill>
            </a:ext>
          </a:extLst>
        </p:spPr>
      </p:pic>
      <p:sp>
        <p:nvSpPr>
          <p:cNvPr id="222212" name="Line 4"/>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222213" name="Text Box 5"/>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222216" name="Rectangle 8"/>
          <p:cNvSpPr>
            <a:spLocks noGrp="1" noChangeArrowheads="1"/>
          </p:cNvSpPr>
          <p:nvPr>
            <p:ph type="title"/>
          </p:nvPr>
        </p:nvSpPr>
        <p:spPr>
          <a:xfrm>
            <a:off x="971550" y="333375"/>
            <a:ext cx="7486650" cy="515938"/>
          </a:xfrm>
          <a:noFill/>
          <a:ln/>
        </p:spPr>
        <p:txBody>
          <a:bodyPr/>
          <a:lstStyle/>
          <a:p>
            <a:pPr algn="l"/>
            <a:r>
              <a:rPr lang="nl-NL" altLang="nl-NL" sz="2400" dirty="0">
                <a:latin typeface="Arial" panose="020B0604020202020204" pitchFamily="34" charset="0"/>
              </a:rPr>
              <a:t>atmosferisch perspectief</a:t>
            </a:r>
          </a:p>
        </p:txBody>
      </p:sp>
    </p:spTree>
    <p:extLst>
      <p:ext uri="{BB962C8B-B14F-4D97-AF65-F5344CB8AC3E}">
        <p14:creationId xmlns:p14="http://schemas.microsoft.com/office/powerpoint/2010/main" val="1806073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2211"/>
                                        </p:tgtEl>
                                        <p:attrNameLst>
                                          <p:attrName>style.visibility</p:attrName>
                                        </p:attrNameLst>
                                      </p:cBhvr>
                                      <p:to>
                                        <p:strVal val="visible"/>
                                      </p:to>
                                    </p:set>
                                    <p:animEffect transition="in" filter="fade">
                                      <p:cBhvr>
                                        <p:cTn id="7" dur="2000"/>
                                        <p:tgtEl>
                                          <p:spTgt spid="222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9" name="Line 3"/>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62180" name="Text Box 4"/>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62181" name="Rectangle 5"/>
          <p:cNvSpPr>
            <a:spLocks noGrp="1" noChangeArrowheads="1"/>
          </p:cNvSpPr>
          <p:nvPr>
            <p:ph type="title"/>
          </p:nvPr>
        </p:nvSpPr>
        <p:spPr>
          <a:xfrm>
            <a:off x="900113" y="333375"/>
            <a:ext cx="7993062" cy="1079500"/>
          </a:xfrm>
          <a:noFill/>
          <a:ln/>
        </p:spPr>
        <p:txBody>
          <a:bodyPr>
            <a:normAutofit fontScale="90000"/>
          </a:bodyPr>
          <a:lstStyle/>
          <a:p>
            <a:pPr algn="l"/>
            <a:r>
              <a:rPr lang="nl-NL" altLang="nl-NL" sz="2400" dirty="0">
                <a:latin typeface="Arial" panose="020B0604020202020204" pitchFamily="34" charset="0"/>
              </a:rPr>
              <a:t>kleurperspectief </a:t>
            </a:r>
            <a:br>
              <a:rPr lang="nl-NL" altLang="nl-NL" sz="2400" dirty="0">
                <a:latin typeface="Arial" panose="020B0604020202020204" pitchFamily="34" charset="0"/>
              </a:rPr>
            </a:br>
            <a:r>
              <a:rPr lang="nl-NL" altLang="nl-NL" sz="1800" dirty="0">
                <a:latin typeface="Arial" panose="020B0604020202020204" pitchFamily="34" charset="0"/>
              </a:rPr>
              <a:t>(warme kleuren komen naar voren, koele kleuren wijken)</a:t>
            </a:r>
            <a:r>
              <a:rPr lang="nl-NL" altLang="nl-NL" sz="2400" dirty="0">
                <a:latin typeface="Arial" panose="020B0604020202020204" pitchFamily="34" charset="0"/>
              </a:rPr>
              <a:t> </a:t>
            </a:r>
            <a:br>
              <a:rPr lang="nl-NL" altLang="nl-NL" sz="2400" dirty="0">
                <a:solidFill>
                  <a:srgbClr val="FFB953"/>
                </a:solidFill>
                <a:latin typeface="Arial" panose="020B0604020202020204" pitchFamily="34" charset="0"/>
              </a:rPr>
            </a:br>
            <a:endParaRPr lang="nl-NL" altLang="nl-NL" sz="2400" dirty="0">
              <a:solidFill>
                <a:srgbClr val="FFB953"/>
              </a:solidFill>
              <a:latin typeface="Arial" panose="020B0604020202020204" pitchFamily="34" charset="0"/>
            </a:endParaRPr>
          </a:p>
        </p:txBody>
      </p:sp>
      <p:pic>
        <p:nvPicPr>
          <p:cNvPr id="562182" name="Picture 6" descr="kleurperspectief"/>
          <p:cNvPicPr>
            <a:picLocks noChangeAspect="1" noChangeArrowheads="1"/>
          </p:cNvPicPr>
          <p:nvPr/>
        </p:nvPicPr>
        <p:blipFill>
          <a:blip r:embed="rId3">
            <a:lum bright="-12000" contrast="18000"/>
            <a:extLst>
              <a:ext uri="{28A0092B-C50C-407E-A947-70E740481C1C}">
                <a14:useLocalDpi xmlns:a14="http://schemas.microsoft.com/office/drawing/2010/main"/>
              </a:ext>
            </a:extLst>
          </a:blip>
          <a:srcRect/>
          <a:stretch>
            <a:fillRect/>
          </a:stretch>
        </p:blipFill>
        <p:spPr bwMode="auto">
          <a:xfrm>
            <a:off x="1042988" y="1125538"/>
            <a:ext cx="5689600" cy="52578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562183" name="Rectangle 7"/>
          <p:cNvSpPr>
            <a:spLocks noChangeArrowheads="1"/>
          </p:cNvSpPr>
          <p:nvPr/>
        </p:nvSpPr>
        <p:spPr bwMode="auto">
          <a:xfrm>
            <a:off x="971550" y="1052513"/>
            <a:ext cx="6985000" cy="144462"/>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29282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Line 2"/>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64227" name="Text Box 3"/>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64228" name="Rectangle 4"/>
          <p:cNvSpPr>
            <a:spLocks noGrp="1" noChangeArrowheads="1"/>
          </p:cNvSpPr>
          <p:nvPr>
            <p:ph type="title"/>
          </p:nvPr>
        </p:nvSpPr>
        <p:spPr>
          <a:xfrm>
            <a:off x="900113" y="333375"/>
            <a:ext cx="7993062" cy="1079500"/>
          </a:xfrm>
          <a:noFill/>
          <a:ln/>
        </p:spPr>
        <p:txBody>
          <a:bodyPr/>
          <a:lstStyle/>
          <a:p>
            <a:pPr algn="l"/>
            <a:r>
              <a:rPr lang="nl-NL" altLang="nl-NL" sz="2400" dirty="0">
                <a:latin typeface="Arial" panose="020B0604020202020204" pitchFamily="34" charset="0"/>
              </a:rPr>
              <a:t>lijnperspectief </a:t>
            </a:r>
            <a:br>
              <a:rPr lang="nl-NL" altLang="nl-NL" sz="2800" dirty="0">
                <a:latin typeface="Arial" panose="020B0604020202020204" pitchFamily="34" charset="0"/>
              </a:rPr>
            </a:br>
            <a:endParaRPr lang="nl-NL" altLang="nl-NL" sz="2800" dirty="0">
              <a:latin typeface="Arial" panose="020B0604020202020204" pitchFamily="34" charset="0"/>
            </a:endParaRPr>
          </a:p>
        </p:txBody>
      </p:sp>
      <p:pic>
        <p:nvPicPr>
          <p:cNvPr id="564231" name="Picture 7" descr="0630R01%20ECRC%20PERSPECTIVE"/>
          <p:cNvPicPr>
            <a:picLocks noChangeAspect="1" noChangeArrowheads="1"/>
          </p:cNvPicPr>
          <p:nvPr/>
        </p:nvPicPr>
        <p:blipFill>
          <a:blip r:embed="rId3" cstate="email">
            <a:lum bright="-12000" contrast="6000"/>
            <a:extLst>
              <a:ext uri="{28A0092B-C50C-407E-A947-70E740481C1C}">
                <a14:useLocalDpi xmlns:a14="http://schemas.microsoft.com/office/drawing/2010/main"/>
              </a:ext>
            </a:extLst>
          </a:blip>
          <a:srcRect/>
          <a:stretch>
            <a:fillRect/>
          </a:stretch>
        </p:blipFill>
        <p:spPr bwMode="auto">
          <a:xfrm>
            <a:off x="971550" y="981075"/>
            <a:ext cx="7848600" cy="5405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8711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Line 2"/>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68323" name="Text Box 3"/>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68324" name="Rectangle 4"/>
          <p:cNvSpPr>
            <a:spLocks noGrp="1" noChangeArrowheads="1"/>
          </p:cNvSpPr>
          <p:nvPr>
            <p:ph type="title"/>
          </p:nvPr>
        </p:nvSpPr>
        <p:spPr>
          <a:xfrm>
            <a:off x="900113" y="333375"/>
            <a:ext cx="7993062" cy="1079500"/>
          </a:xfrm>
          <a:noFill/>
          <a:ln/>
        </p:spPr>
        <p:txBody>
          <a:bodyPr/>
          <a:lstStyle/>
          <a:p>
            <a:pPr algn="l"/>
            <a:r>
              <a:rPr lang="nl-NL" altLang="nl-NL" sz="2400" dirty="0">
                <a:latin typeface="Arial" panose="020B0604020202020204" pitchFamily="34" charset="0"/>
              </a:rPr>
              <a:t>centraal perspectief </a:t>
            </a:r>
            <a:r>
              <a:rPr lang="nl-NL" altLang="nl-NL" sz="1800" dirty="0">
                <a:latin typeface="Arial" panose="020B0604020202020204" pitchFamily="34" charset="0"/>
              </a:rPr>
              <a:t>(met één vluchtpunt op de horizon)</a:t>
            </a:r>
            <a:r>
              <a:rPr lang="nl-NL" altLang="nl-NL" sz="2400" dirty="0">
                <a:latin typeface="Arial" panose="020B0604020202020204" pitchFamily="34" charset="0"/>
              </a:rPr>
              <a:t> </a:t>
            </a:r>
            <a:br>
              <a:rPr lang="nl-NL" altLang="nl-NL" sz="2800" dirty="0">
                <a:solidFill>
                  <a:srgbClr val="FFB953"/>
                </a:solidFill>
                <a:latin typeface="Arial" panose="020B0604020202020204" pitchFamily="34" charset="0"/>
              </a:rPr>
            </a:br>
            <a:endParaRPr lang="nl-NL" altLang="nl-NL" sz="2800" dirty="0">
              <a:solidFill>
                <a:srgbClr val="FFB953"/>
              </a:solidFill>
              <a:latin typeface="Arial" panose="020B0604020202020204" pitchFamily="34" charset="0"/>
            </a:endParaRPr>
          </a:p>
        </p:txBody>
      </p:sp>
      <p:pic>
        <p:nvPicPr>
          <p:cNvPr id="568327" name="Picture 7" descr="Pietro_Perugino_034"/>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1042988" y="1052513"/>
            <a:ext cx="7705725" cy="4687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2051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Line 2"/>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70371" name="Text Box 3"/>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70372" name="Rectangle 4"/>
          <p:cNvSpPr>
            <a:spLocks noGrp="1" noChangeArrowheads="1"/>
          </p:cNvSpPr>
          <p:nvPr>
            <p:ph type="title"/>
          </p:nvPr>
        </p:nvSpPr>
        <p:spPr>
          <a:xfrm>
            <a:off x="900113" y="404813"/>
            <a:ext cx="7993062" cy="647700"/>
          </a:xfrm>
          <a:noFill/>
          <a:ln/>
        </p:spPr>
        <p:txBody>
          <a:bodyPr/>
          <a:lstStyle/>
          <a:p>
            <a:pPr algn="l"/>
            <a:r>
              <a:rPr lang="nl-NL" altLang="nl-NL" sz="2400" dirty="0">
                <a:latin typeface="Arial" panose="020B0604020202020204" pitchFamily="34" charset="0"/>
              </a:rPr>
              <a:t>lijnperspectief </a:t>
            </a:r>
            <a:r>
              <a:rPr lang="nl-NL" altLang="nl-NL" sz="1800" dirty="0">
                <a:latin typeface="Arial" panose="020B0604020202020204" pitchFamily="34" charset="0"/>
              </a:rPr>
              <a:t>(met twee vluchtpunten op de horizon)</a:t>
            </a:r>
            <a:r>
              <a:rPr lang="nl-NL" altLang="nl-NL" sz="2400" dirty="0">
                <a:latin typeface="Arial" panose="020B0604020202020204" pitchFamily="34" charset="0"/>
              </a:rPr>
              <a:t> </a:t>
            </a:r>
            <a:endParaRPr lang="nl-NL" altLang="nl-NL" sz="2800" dirty="0">
              <a:latin typeface="Arial" panose="020B0604020202020204" pitchFamily="34" charset="0"/>
            </a:endParaRPr>
          </a:p>
        </p:txBody>
      </p:sp>
      <p:pic>
        <p:nvPicPr>
          <p:cNvPr id="570374" name="Picture 6" descr="perspective-drawing-commons"/>
          <p:cNvPicPr>
            <a:picLocks noChangeAspect="1" noChangeArrowheads="1"/>
          </p:cNvPicPr>
          <p:nvPr/>
        </p:nvPicPr>
        <p:blipFill>
          <a:blip r:embed="rId3" cstate="email">
            <a:lum bright="-18000" contrast="12000"/>
            <a:extLst>
              <a:ext uri="{28A0092B-C50C-407E-A947-70E740481C1C}">
                <a14:useLocalDpi xmlns:a14="http://schemas.microsoft.com/office/drawing/2010/main"/>
              </a:ext>
            </a:extLst>
          </a:blip>
          <a:srcRect/>
          <a:stretch>
            <a:fillRect/>
          </a:stretch>
        </p:blipFill>
        <p:spPr bwMode="auto">
          <a:xfrm>
            <a:off x="1042988" y="1125538"/>
            <a:ext cx="7705725" cy="4338637"/>
          </a:xfrm>
          <a:prstGeom prst="rect">
            <a:avLst/>
          </a:prstGeom>
          <a:noFill/>
          <a:extLst>
            <a:ext uri="{909E8E84-426E-40DD-AFC4-6F175D3DCCD1}">
              <a14:hiddenFill xmlns:a14="http://schemas.microsoft.com/office/drawing/2010/main">
                <a:solidFill>
                  <a:srgbClr val="FFFFFF"/>
                </a:solidFill>
              </a14:hiddenFill>
            </a:ext>
          </a:extLst>
        </p:spPr>
      </p:pic>
      <p:sp>
        <p:nvSpPr>
          <p:cNvPr id="570375" name="Line 7"/>
          <p:cNvSpPr>
            <a:spLocks noChangeShapeType="1"/>
          </p:cNvSpPr>
          <p:nvPr/>
        </p:nvSpPr>
        <p:spPr bwMode="auto">
          <a:xfrm>
            <a:off x="6084888" y="1196975"/>
            <a:ext cx="3059112" cy="1800225"/>
          </a:xfrm>
          <a:prstGeom prst="line">
            <a:avLst/>
          </a:prstGeom>
          <a:noFill/>
          <a:ln w="952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70376" name="Line 8"/>
          <p:cNvSpPr>
            <a:spLocks noChangeShapeType="1"/>
          </p:cNvSpPr>
          <p:nvPr/>
        </p:nvSpPr>
        <p:spPr bwMode="auto">
          <a:xfrm>
            <a:off x="1042988" y="1412875"/>
            <a:ext cx="8101012" cy="1728788"/>
          </a:xfrm>
          <a:prstGeom prst="line">
            <a:avLst/>
          </a:prstGeom>
          <a:noFill/>
          <a:ln w="952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70377" name="Line 9"/>
          <p:cNvSpPr>
            <a:spLocks noChangeShapeType="1"/>
          </p:cNvSpPr>
          <p:nvPr/>
        </p:nvSpPr>
        <p:spPr bwMode="auto">
          <a:xfrm>
            <a:off x="971550" y="2205038"/>
            <a:ext cx="8172450" cy="936625"/>
          </a:xfrm>
          <a:prstGeom prst="line">
            <a:avLst/>
          </a:prstGeom>
          <a:noFill/>
          <a:ln w="952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70378" name="Line 10"/>
          <p:cNvSpPr>
            <a:spLocks noChangeShapeType="1"/>
          </p:cNvSpPr>
          <p:nvPr/>
        </p:nvSpPr>
        <p:spPr bwMode="auto">
          <a:xfrm flipV="1">
            <a:off x="1116013" y="3284538"/>
            <a:ext cx="8027987" cy="649287"/>
          </a:xfrm>
          <a:prstGeom prst="line">
            <a:avLst/>
          </a:prstGeom>
          <a:noFill/>
          <a:ln w="952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70379" name="Line 11"/>
          <p:cNvSpPr>
            <a:spLocks noChangeShapeType="1"/>
          </p:cNvSpPr>
          <p:nvPr/>
        </p:nvSpPr>
        <p:spPr bwMode="auto">
          <a:xfrm flipV="1">
            <a:off x="4787900" y="3357563"/>
            <a:ext cx="4356100" cy="1079500"/>
          </a:xfrm>
          <a:prstGeom prst="line">
            <a:avLst/>
          </a:prstGeom>
          <a:noFill/>
          <a:ln w="952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70380" name="Line 12"/>
          <p:cNvSpPr>
            <a:spLocks noChangeShapeType="1"/>
          </p:cNvSpPr>
          <p:nvPr/>
        </p:nvSpPr>
        <p:spPr bwMode="auto">
          <a:xfrm flipH="1" flipV="1">
            <a:off x="1692275" y="3068638"/>
            <a:ext cx="1943100" cy="2376487"/>
          </a:xfrm>
          <a:prstGeom prst="line">
            <a:avLst/>
          </a:prstGeom>
          <a:noFill/>
          <a:ln w="952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70381" name="Line 13"/>
          <p:cNvSpPr>
            <a:spLocks noChangeShapeType="1"/>
          </p:cNvSpPr>
          <p:nvPr/>
        </p:nvSpPr>
        <p:spPr bwMode="auto">
          <a:xfrm flipH="1">
            <a:off x="1692275" y="1268413"/>
            <a:ext cx="5327650" cy="1800225"/>
          </a:xfrm>
          <a:prstGeom prst="line">
            <a:avLst/>
          </a:prstGeom>
          <a:noFill/>
          <a:ln w="952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70382" name="Line 14"/>
          <p:cNvSpPr>
            <a:spLocks noChangeShapeType="1"/>
          </p:cNvSpPr>
          <p:nvPr/>
        </p:nvSpPr>
        <p:spPr bwMode="auto">
          <a:xfrm flipH="1" flipV="1">
            <a:off x="1692275" y="3068638"/>
            <a:ext cx="5399088" cy="2808287"/>
          </a:xfrm>
          <a:prstGeom prst="line">
            <a:avLst/>
          </a:prstGeom>
          <a:noFill/>
          <a:ln w="952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70383" name="Line 15"/>
          <p:cNvSpPr>
            <a:spLocks noChangeShapeType="1"/>
          </p:cNvSpPr>
          <p:nvPr/>
        </p:nvSpPr>
        <p:spPr bwMode="auto">
          <a:xfrm flipH="1">
            <a:off x="1692275" y="2492375"/>
            <a:ext cx="215900" cy="576263"/>
          </a:xfrm>
          <a:prstGeom prst="line">
            <a:avLst/>
          </a:prstGeom>
          <a:noFill/>
          <a:ln w="9525">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70384" name="Line 16"/>
          <p:cNvSpPr>
            <a:spLocks noChangeShapeType="1"/>
          </p:cNvSpPr>
          <p:nvPr/>
        </p:nvSpPr>
        <p:spPr bwMode="auto">
          <a:xfrm>
            <a:off x="395288" y="3068638"/>
            <a:ext cx="8748712" cy="73025"/>
          </a:xfrm>
          <a:prstGeom prst="line">
            <a:avLst/>
          </a:prstGeom>
          <a:noFill/>
          <a:ln w="41275">
            <a:solidFill>
              <a:srgbClr val="0066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70385" name="Oval 17"/>
          <p:cNvSpPr>
            <a:spLocks noChangeArrowheads="1"/>
          </p:cNvSpPr>
          <p:nvPr/>
        </p:nvSpPr>
        <p:spPr bwMode="auto">
          <a:xfrm>
            <a:off x="1692275" y="2997200"/>
            <a:ext cx="71438" cy="144463"/>
          </a:xfrm>
          <a:prstGeom prst="ellipse">
            <a:avLst/>
          </a:prstGeom>
          <a:solidFill>
            <a:srgbClr val="FF00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64940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03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03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03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03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03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703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03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7038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038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57038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570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Line 2"/>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72419" name="Text Box 3"/>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72420" name="Rectangle 4"/>
          <p:cNvSpPr>
            <a:spLocks noGrp="1" noChangeArrowheads="1"/>
          </p:cNvSpPr>
          <p:nvPr>
            <p:ph type="title"/>
          </p:nvPr>
        </p:nvSpPr>
        <p:spPr>
          <a:xfrm>
            <a:off x="900113" y="333375"/>
            <a:ext cx="7993062" cy="647700"/>
          </a:xfrm>
          <a:noFill/>
          <a:ln/>
        </p:spPr>
        <p:txBody>
          <a:bodyPr/>
          <a:lstStyle/>
          <a:p>
            <a:pPr algn="l"/>
            <a:r>
              <a:rPr lang="nl-NL" altLang="nl-NL" sz="2400" dirty="0">
                <a:latin typeface="Arial" panose="020B0604020202020204" pitchFamily="34" charset="0"/>
              </a:rPr>
              <a:t>repoussoir</a:t>
            </a:r>
            <a:r>
              <a:rPr lang="nl-NL" altLang="nl-NL" sz="2000" dirty="0">
                <a:latin typeface="Arial" panose="020B0604020202020204" pitchFamily="34" charset="0"/>
              </a:rPr>
              <a:t> </a:t>
            </a:r>
            <a:r>
              <a:rPr lang="nl-NL" altLang="nl-NL" sz="1800" dirty="0">
                <a:latin typeface="Arial" panose="020B0604020202020204" pitchFamily="34" charset="0"/>
              </a:rPr>
              <a:t>(groot voorwerp op de voorgrond versterkt het diepte-effect) </a:t>
            </a:r>
          </a:p>
        </p:txBody>
      </p:sp>
      <p:pic>
        <p:nvPicPr>
          <p:cNvPr id="572421" name="Picture 5" descr="beach"/>
          <p:cNvPicPr>
            <a:picLocks noChangeAspect="1" noChangeArrowheads="1"/>
          </p:cNvPicPr>
          <p:nvPr/>
        </p:nvPicPr>
        <p:blipFill rotWithShape="1">
          <a:blip r:embed="rId3" cstate="email">
            <a:lum bright="-18000" contrast="12000"/>
            <a:extLst>
              <a:ext uri="{28A0092B-C50C-407E-A947-70E740481C1C}">
                <a14:useLocalDpi xmlns:a14="http://schemas.microsoft.com/office/drawing/2010/main"/>
              </a:ext>
            </a:extLst>
          </a:blip>
          <a:srcRect b="5092"/>
          <a:stretch/>
        </p:blipFill>
        <p:spPr bwMode="auto">
          <a:xfrm>
            <a:off x="971550" y="990533"/>
            <a:ext cx="4402288" cy="3222378"/>
          </a:xfrm>
          <a:prstGeom prst="rect">
            <a:avLst/>
          </a:prstGeom>
          <a:noFill/>
          <a:extLst>
            <a:ext uri="{909E8E84-426E-40DD-AFC4-6F175D3DCCD1}">
              <a14:hiddenFill xmlns:a14="http://schemas.microsoft.com/office/drawing/2010/main">
                <a:solidFill>
                  <a:srgbClr val="FFFFFF"/>
                </a:solidFill>
              </a14:hiddenFill>
            </a:ext>
          </a:extLst>
        </p:spPr>
      </p:pic>
      <p:sp useBgFill="1">
        <p:nvSpPr>
          <p:cNvPr id="572422" name="Rectangle 6"/>
          <p:cNvSpPr>
            <a:spLocks noChangeArrowheads="1"/>
          </p:cNvSpPr>
          <p:nvPr/>
        </p:nvSpPr>
        <p:spPr bwMode="auto">
          <a:xfrm>
            <a:off x="971550" y="6524625"/>
            <a:ext cx="7777163" cy="333375"/>
          </a:xfrm>
          <a:prstGeom prst="rect">
            <a:avLst/>
          </a:prstGeom>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8" name="Tekstvak 7">
            <a:extLst>
              <a:ext uri="{FF2B5EF4-FFF2-40B4-BE49-F238E27FC236}">
                <a16:creationId xmlns:a16="http://schemas.microsoft.com/office/drawing/2014/main" id="{DF806725-9709-4C55-B6A3-1EDE0F8327E7}"/>
              </a:ext>
            </a:extLst>
          </p:cNvPr>
          <p:cNvSpPr txBox="1"/>
          <p:nvPr/>
        </p:nvSpPr>
        <p:spPr>
          <a:xfrm>
            <a:off x="1085851" y="5335702"/>
            <a:ext cx="7993062" cy="738664"/>
          </a:xfrm>
          <a:prstGeom prst="rect">
            <a:avLst/>
          </a:prstGeom>
          <a:noFill/>
        </p:spPr>
        <p:txBody>
          <a:bodyPr wrap="square">
            <a:spAutoFit/>
          </a:bodyPr>
          <a:lstStyle/>
          <a:p>
            <a:r>
              <a:rPr lang="nl-NL" sz="1400" dirty="0">
                <a:latin typeface="Arial" panose="020B0604020202020204" pitchFamily="34" charset="0"/>
                <a:cs typeface="Arial" panose="020B0604020202020204" pitchFamily="34" charset="0"/>
              </a:rPr>
              <a:t>Een repoussoir is een schildertechniek waarbij met opzet een voorwerp in de voorgrond van een schilderij wordt geplaatst, om de illusie van diepte te vergroten. Een repoussoir is ten opzichte van de rest van het schilderij donker van kleur, en bedekt een gedeelte van de voorstelling.</a:t>
            </a:r>
          </a:p>
        </p:txBody>
      </p:sp>
      <p:pic>
        <p:nvPicPr>
          <p:cNvPr id="3" name="Afbeelding 2">
            <a:extLst>
              <a:ext uri="{FF2B5EF4-FFF2-40B4-BE49-F238E27FC236}">
                <a16:creationId xmlns:a16="http://schemas.microsoft.com/office/drawing/2014/main" id="{744E6E6C-113E-440E-8695-7EC19772D1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92432" y="969660"/>
            <a:ext cx="3156281" cy="4005064"/>
          </a:xfrm>
          <a:prstGeom prst="rect">
            <a:avLst/>
          </a:prstGeom>
        </p:spPr>
      </p:pic>
    </p:spTree>
    <p:extLst>
      <p:ext uri="{BB962C8B-B14F-4D97-AF65-F5344CB8AC3E}">
        <p14:creationId xmlns:p14="http://schemas.microsoft.com/office/powerpoint/2010/main" val="6379434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Line 2"/>
          <p:cNvSpPr>
            <a:spLocks noChangeShapeType="1"/>
          </p:cNvSpPr>
          <p:nvPr/>
        </p:nvSpPr>
        <p:spPr bwMode="auto">
          <a:xfrm>
            <a:off x="827088" y="476250"/>
            <a:ext cx="0" cy="5905500"/>
          </a:xfrm>
          <a:prstGeom prst="line">
            <a:avLst/>
          </a:prstGeom>
          <a:noFill/>
          <a:ln w="9525">
            <a:solidFill>
              <a:srgbClr val="89661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ysClr val="windowText" lastClr="000000"/>
              </a:solidFill>
              <a:effectLst/>
              <a:uLnTx/>
              <a:uFillTx/>
            </a:endParaRPr>
          </a:p>
        </p:txBody>
      </p:sp>
      <p:sp>
        <p:nvSpPr>
          <p:cNvPr id="576515" name="Text Box 3"/>
          <p:cNvSpPr txBox="1">
            <a:spLocks noChangeArrowheads="1"/>
          </p:cNvSpPr>
          <p:nvPr/>
        </p:nvSpPr>
        <p:spPr bwMode="auto">
          <a:xfrm rot="16200000">
            <a:off x="-2532062" y="3001963"/>
            <a:ext cx="5956300" cy="762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nl-NL" altLang="nl-NL" sz="4400" b="0" i="0" u="none" strike="noStrike" kern="0" cap="none" spc="0" normalizeH="0" baseline="0" noProof="0" dirty="0">
                <a:ln>
                  <a:noFill/>
                </a:ln>
                <a:solidFill>
                  <a:srgbClr val="FF0000"/>
                </a:solidFill>
                <a:effectLst/>
                <a:uLnTx/>
                <a:uFillTx/>
              </a:rPr>
              <a:t>r u i m t e</a:t>
            </a:r>
          </a:p>
        </p:txBody>
      </p:sp>
      <p:sp>
        <p:nvSpPr>
          <p:cNvPr id="576516" name="Rectangle 4"/>
          <p:cNvSpPr>
            <a:spLocks noGrp="1" noChangeArrowheads="1"/>
          </p:cNvSpPr>
          <p:nvPr>
            <p:ph type="title"/>
          </p:nvPr>
        </p:nvSpPr>
        <p:spPr>
          <a:xfrm>
            <a:off x="900113" y="333375"/>
            <a:ext cx="7993062" cy="719138"/>
          </a:xfrm>
          <a:noFill/>
          <a:ln/>
        </p:spPr>
        <p:txBody>
          <a:bodyPr/>
          <a:lstStyle/>
          <a:p>
            <a:pPr algn="l"/>
            <a:r>
              <a:rPr lang="nl-NL" altLang="nl-NL" sz="1800" dirty="0">
                <a:latin typeface="Arial" panose="020B0604020202020204" pitchFamily="34" charset="0"/>
              </a:rPr>
              <a:t>Gezichtsbedrog - illusionisme</a:t>
            </a:r>
          </a:p>
        </p:txBody>
      </p:sp>
      <p:pic>
        <p:nvPicPr>
          <p:cNvPr id="3074" name="Picture 2">
            <a:extLst>
              <a:ext uri="{FF2B5EF4-FFF2-40B4-BE49-F238E27FC236}">
                <a16:creationId xmlns:a16="http://schemas.microsoft.com/office/drawing/2014/main" id="{1BEC412F-D75A-47D1-9B7E-8905F9DF07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2160" y="1198282"/>
            <a:ext cx="2476500" cy="309562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21792BEF-43EB-44FC-9874-671729EA7C95}"/>
              </a:ext>
            </a:extLst>
          </p:cNvPr>
          <p:cNvSpPr txBox="1"/>
          <p:nvPr/>
        </p:nvSpPr>
        <p:spPr>
          <a:xfrm>
            <a:off x="5998093" y="4293907"/>
            <a:ext cx="2476500" cy="523220"/>
          </a:xfrm>
          <a:prstGeom prst="rect">
            <a:avLst/>
          </a:prstGeom>
          <a:noFill/>
        </p:spPr>
        <p:txBody>
          <a:bodyPr wrap="square">
            <a:spAutoFit/>
          </a:bodyPr>
          <a:lstStyle/>
          <a:p>
            <a:r>
              <a:rPr lang="nl-NL" sz="1400" dirty="0">
                <a:latin typeface="Arial" panose="020B0604020202020204" pitchFamily="34" charset="0"/>
                <a:cs typeface="Arial" panose="020B0604020202020204" pitchFamily="34" charset="0"/>
              </a:rPr>
              <a:t>Ontsnappen aan kritiek, door </a:t>
            </a:r>
            <a:r>
              <a:rPr lang="nl-NL" sz="1400" dirty="0" err="1">
                <a:latin typeface="Arial" panose="020B0604020202020204" pitchFamily="34" charset="0"/>
                <a:cs typeface="Arial" panose="020B0604020202020204" pitchFamily="34" charset="0"/>
              </a:rPr>
              <a:t>Pere</a:t>
            </a:r>
            <a:r>
              <a:rPr lang="nl-NL" sz="1400" dirty="0">
                <a:latin typeface="Arial" panose="020B0604020202020204" pitchFamily="34" charset="0"/>
                <a:cs typeface="Arial" panose="020B0604020202020204" pitchFamily="34" charset="0"/>
              </a:rPr>
              <a:t> </a:t>
            </a:r>
            <a:r>
              <a:rPr lang="nl-NL" sz="1400" dirty="0" err="1">
                <a:latin typeface="Arial" panose="020B0604020202020204" pitchFamily="34" charset="0"/>
                <a:cs typeface="Arial" panose="020B0604020202020204" pitchFamily="34" charset="0"/>
              </a:rPr>
              <a:t>Borrell</a:t>
            </a:r>
            <a:r>
              <a:rPr lang="nl-NL" sz="1400" dirty="0">
                <a:latin typeface="Arial" panose="020B0604020202020204" pitchFamily="34" charset="0"/>
                <a:cs typeface="Arial" panose="020B0604020202020204" pitchFamily="34" charset="0"/>
              </a:rPr>
              <a:t> del </a:t>
            </a:r>
            <a:r>
              <a:rPr lang="nl-NL" sz="1400" dirty="0" err="1">
                <a:latin typeface="Arial" panose="020B0604020202020204" pitchFamily="34" charset="0"/>
                <a:cs typeface="Arial" panose="020B0604020202020204" pitchFamily="34" charset="0"/>
              </a:rPr>
              <a:t>Caso</a:t>
            </a:r>
            <a:r>
              <a:rPr lang="nl-NL" sz="1400" dirty="0">
                <a:latin typeface="Arial" panose="020B0604020202020204" pitchFamily="34" charset="0"/>
                <a:cs typeface="Arial" panose="020B0604020202020204" pitchFamily="34" charset="0"/>
              </a:rPr>
              <a:t>, 1874</a:t>
            </a:r>
          </a:p>
        </p:txBody>
      </p:sp>
      <p:sp>
        <p:nvSpPr>
          <p:cNvPr id="10" name="Tekstvak 9">
            <a:extLst>
              <a:ext uri="{FF2B5EF4-FFF2-40B4-BE49-F238E27FC236}">
                <a16:creationId xmlns:a16="http://schemas.microsoft.com/office/drawing/2014/main" id="{A683FA74-C551-4EEE-A78C-C82A538AE56B}"/>
              </a:ext>
            </a:extLst>
          </p:cNvPr>
          <p:cNvSpPr txBox="1"/>
          <p:nvPr/>
        </p:nvSpPr>
        <p:spPr>
          <a:xfrm>
            <a:off x="886506" y="5229200"/>
            <a:ext cx="7993061" cy="1200329"/>
          </a:xfrm>
          <a:prstGeom prst="rect">
            <a:avLst/>
          </a:prstGeom>
          <a:noFill/>
        </p:spPr>
        <p:txBody>
          <a:bodyPr wrap="square">
            <a:spAutoFit/>
          </a:bodyPr>
          <a:lstStyle/>
          <a:p>
            <a:r>
              <a:rPr lang="nl-NL" b="1" dirty="0"/>
              <a:t>Trompe-l'oeil</a:t>
            </a:r>
            <a:r>
              <a:rPr lang="nl-NL" dirty="0"/>
              <a:t> is een techniek in de beeldende kunst waarbij opzettelijk een optische illusie wordt gecreëerd. Trompe-l'oeils zijn vooral bekend in de schilderkunst als schildertechniek die bedrieglijk realistisch aandoet. Het woord trompe-l'oeil is Frans en betekent letterlijk "bedrieg het oog", ofwel gezichtsbedrog.</a:t>
            </a:r>
          </a:p>
        </p:txBody>
      </p:sp>
      <p:pic>
        <p:nvPicPr>
          <p:cNvPr id="4" name="Afbeelding 3">
            <a:extLst>
              <a:ext uri="{FF2B5EF4-FFF2-40B4-BE49-F238E27FC236}">
                <a16:creationId xmlns:a16="http://schemas.microsoft.com/office/drawing/2014/main" id="{7ACE2F01-0962-42CC-9F02-DDADF3D319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7624" y="1197009"/>
            <a:ext cx="4019340" cy="3429000"/>
          </a:xfrm>
          <a:prstGeom prst="rect">
            <a:avLst/>
          </a:prstGeom>
        </p:spPr>
      </p:pic>
      <p:sp>
        <p:nvSpPr>
          <p:cNvPr id="13" name="Tekstvak 12">
            <a:extLst>
              <a:ext uri="{FF2B5EF4-FFF2-40B4-BE49-F238E27FC236}">
                <a16:creationId xmlns:a16="http://schemas.microsoft.com/office/drawing/2014/main" id="{0190CF6B-A49A-4EA2-85AE-F786472B85E1}"/>
              </a:ext>
            </a:extLst>
          </p:cNvPr>
          <p:cNvSpPr txBox="1"/>
          <p:nvPr/>
        </p:nvSpPr>
        <p:spPr>
          <a:xfrm>
            <a:off x="1110066" y="4599801"/>
            <a:ext cx="4605050" cy="523220"/>
          </a:xfrm>
          <a:prstGeom prst="rect">
            <a:avLst/>
          </a:prstGeom>
          <a:noFill/>
        </p:spPr>
        <p:txBody>
          <a:bodyPr wrap="square">
            <a:spAutoFit/>
          </a:bodyPr>
          <a:lstStyle/>
          <a:p>
            <a:r>
              <a:rPr lang="it-IT" sz="1400" dirty="0"/>
              <a:t>Andrea Mantegna, di sotto in sù plafondfresco in de Camera degli Sposi van het hertogelijk paleis, Mantua</a:t>
            </a:r>
            <a:endParaRPr lang="nl-NL" sz="1400" dirty="0"/>
          </a:p>
        </p:txBody>
      </p:sp>
    </p:spTree>
    <p:extLst>
      <p:ext uri="{BB962C8B-B14F-4D97-AF65-F5344CB8AC3E}">
        <p14:creationId xmlns:p14="http://schemas.microsoft.com/office/powerpoint/2010/main" val="36521302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solidFill>
                  <a:srgbClr val="FF0000"/>
                </a:solidFill>
                <a:latin typeface="Arial Black" pitchFamily="34" charset="0"/>
              </a:rPr>
              <a:t>Beeldaspecten:</a:t>
            </a:r>
            <a:endParaRPr lang="nl-NL" dirty="0"/>
          </a:p>
        </p:txBody>
      </p:sp>
      <p:sp>
        <p:nvSpPr>
          <p:cNvPr id="3" name="Content Placeholder 2"/>
          <p:cNvSpPr>
            <a:spLocks noGrp="1"/>
          </p:cNvSpPr>
          <p:nvPr>
            <p:ph idx="1"/>
          </p:nvPr>
        </p:nvSpPr>
        <p:spPr>
          <a:xfrm>
            <a:off x="457200" y="2564904"/>
            <a:ext cx="8229600" cy="3561259"/>
          </a:xfrm>
        </p:spPr>
        <p:txBody>
          <a:bodyPr/>
          <a:lstStyle/>
          <a:p>
            <a:pPr marL="0" indent="0" algn="ctr">
              <a:buNone/>
            </a:pPr>
            <a:r>
              <a:rPr lang="nl-NL" dirty="0">
                <a:solidFill>
                  <a:srgbClr val="FF0000"/>
                </a:solidFill>
              </a:rPr>
              <a:t>Structuur</a:t>
            </a:r>
          </a:p>
        </p:txBody>
      </p:sp>
    </p:spTree>
    <p:extLst>
      <p:ext uri="{BB962C8B-B14F-4D97-AF65-F5344CB8AC3E}">
        <p14:creationId xmlns:p14="http://schemas.microsoft.com/office/powerpoint/2010/main" val="12937821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04664"/>
            <a:ext cx="8435280" cy="1012974"/>
          </a:xfrm>
        </p:spPr>
        <p:txBody>
          <a:bodyPr>
            <a:normAutofit/>
          </a:bodyPr>
          <a:lstStyle/>
          <a:p>
            <a:r>
              <a:rPr lang="nl-NL" sz="2800" b="1" dirty="0">
                <a:solidFill>
                  <a:srgbClr val="222222"/>
                </a:solidFill>
                <a:latin typeface="arial" panose="020B0604020202020204" pitchFamily="34" charset="0"/>
              </a:rPr>
              <a:t>Structuur</a:t>
            </a:r>
            <a:r>
              <a:rPr lang="nl-NL" sz="2800" dirty="0">
                <a:solidFill>
                  <a:srgbClr val="222222"/>
                </a:solidFill>
                <a:latin typeface="arial" panose="020B0604020202020204" pitchFamily="34" charset="0"/>
              </a:rPr>
              <a:t> is de manier waarop iets in elkaar zit. Patronen /samenstelling.</a:t>
            </a:r>
            <a:endParaRPr lang="nl-NL" sz="2800" dirty="0"/>
          </a:p>
        </p:txBody>
      </p:sp>
      <p:pic>
        <p:nvPicPr>
          <p:cNvPr id="1026" name="Picture 2" descr="Afbeeldingsresultaat voor textuur tekenen"/>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195736" y="1503966"/>
            <a:ext cx="5050377" cy="494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4404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11560" y="764704"/>
            <a:ext cx="7880935" cy="5256584"/>
          </a:xfrm>
          <a:prstGeom prst="rect">
            <a:avLst/>
          </a:prstGeom>
        </p:spPr>
      </p:pic>
    </p:spTree>
    <p:extLst>
      <p:ext uri="{BB962C8B-B14F-4D97-AF65-F5344CB8AC3E}">
        <p14:creationId xmlns:p14="http://schemas.microsoft.com/office/powerpoint/2010/main" val="2647710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4976</TotalTime>
  <Words>3196</Words>
  <Application>Microsoft Office PowerPoint</Application>
  <PresentationFormat>Diavoorstelling (4:3)</PresentationFormat>
  <Paragraphs>592</Paragraphs>
  <Slides>127</Slides>
  <Notes>56</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127</vt:i4>
      </vt:variant>
    </vt:vector>
  </HeadingPairs>
  <TitlesOfParts>
    <vt:vector size="134" baseType="lpstr">
      <vt:lpstr>Arial</vt:lpstr>
      <vt:lpstr>Arial</vt:lpstr>
      <vt:lpstr>Arial Black</vt:lpstr>
      <vt:lpstr>Arial Narrow</vt:lpstr>
      <vt:lpstr>Calibri</vt:lpstr>
      <vt:lpstr>Times New Roman</vt:lpstr>
      <vt:lpstr>Office Theme</vt:lpstr>
      <vt:lpstr>           Zie ik het?  Snap ik het?  </vt:lpstr>
      <vt:lpstr>PowerPoint-presentatie</vt:lpstr>
      <vt:lpstr>Dat wat je kunt herkennen in een schilderij, beeldhouwwerk, foto enz. noem je dus de voorstelling.   Zo is de voorstelling van onderstaande afbeeldingen: </vt:lpstr>
      <vt:lpstr>PowerPoint-presentatie</vt:lpstr>
      <vt:lpstr>PowerPoint-presentatie</vt:lpstr>
      <vt:lpstr>PowerPoint-presentatie</vt:lpstr>
      <vt:lpstr>PowerPoint-presentatie</vt:lpstr>
      <vt:lpstr>PowerPoint-presentatie</vt:lpstr>
      <vt:lpstr>PowerPoint-presentatie</vt:lpstr>
      <vt:lpstr>Voorstelling</vt:lpstr>
      <vt:lpstr>En nu de VORMGEVING</vt:lpstr>
      <vt:lpstr>Twee manieren van kijken:</vt:lpstr>
      <vt:lpstr>v o r m g e v i n g</vt:lpstr>
      <vt:lpstr>v o r m g e v i n g</vt:lpstr>
      <vt:lpstr>Nu volgen alle 10 de beeldaspecten met uitleg / effecten:</vt:lpstr>
      <vt:lpstr>Beeldaspecten: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Beeldaspecten:</vt:lpstr>
      <vt:lpstr>l i j n</vt:lpstr>
      <vt:lpstr>l i j n s o o r t </vt:lpstr>
      <vt:lpstr>schetsmatig</vt:lpstr>
      <vt:lpstr>plasticiteit</vt:lpstr>
      <vt:lpstr>hulplijnen</vt:lpstr>
      <vt:lpstr>Beeldaspecten:</vt:lpstr>
      <vt:lpstr>l i c h t   is de lichtbron te zien (direct of indirect licht)?   wat is de richting van het licht/waar bevindt zich de lichtbron?     - achter de beschouwer (meelicht)     - vóór de beschouwer (tegenlicht)     - links of rechts van de beschouwer (zijlicht; van onder of boven?)     - schuin van opzij (strijklicht; van onder of boven?)   is het natuurlijk licht (zon, vuur) of kunstmatig licht (lamp)?   één of meer lichtbronnen?   wit of gekleurd licht?   fel of getemperd licht?   natuurlijke, logische lichtval, of onnatuurlijke, onlogische lichtval?  </vt:lpstr>
      <vt:lpstr>l i c h t   wat wordt door het licht veroorzaakt:  eigen schaduw: de schaduw die zichtbaar is op de belichte voorwerpen (de donkere kant van de maan)?  slagschaduw: de schaduw die belichte voorwerpen werpen op andere voorwerpen?   toonverschillen (donker, licht)kleurverschillen (helder, gedempt) belichte / onbelichte plekken?   ontstaat er weerspiegeling (bv. bomen in het water) of weerkaatsing (glimlichtjes) ?  welke rol speelt het licht: is het dramatisch? </vt:lpstr>
      <vt:lpstr>lichtrichting:    gezien vanuit de beschouwer naar de beschouwer toe óf van de beschouwer af. Licht van boven of beneden.</vt:lpstr>
      <vt:lpstr>direct licht: meelicht</vt:lpstr>
      <vt:lpstr>tegenlicht</vt:lpstr>
      <vt:lpstr>PowerPoint-presentatie</vt:lpstr>
      <vt:lpstr>zijlicht</vt:lpstr>
      <vt:lpstr>strijklicht</vt:lpstr>
      <vt:lpstr>plasticiteit</vt:lpstr>
      <vt:lpstr>weerspiegeling   </vt:lpstr>
      <vt:lpstr>glimlicht  </vt:lpstr>
      <vt:lpstr>clair-obscur </vt:lpstr>
      <vt:lpstr>s c h a d u w         eigen schaduw, slagschaduw, kernschaduw,  korte / lange / gebroken schaduw</vt:lpstr>
      <vt:lpstr>Beeldaspecten: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Beeldaspecten:</vt:lpstr>
      <vt:lpstr>PowerPoint-presentatie</vt:lpstr>
      <vt:lpstr>PowerPoint-presentatie</vt:lpstr>
      <vt:lpstr>Beeldaspecten:</vt:lpstr>
      <vt:lpstr>PowerPoint-presentatie</vt:lpstr>
      <vt:lpstr>PowerPoint-presentatie</vt:lpstr>
      <vt:lpstr>Beeldaspecten:</vt:lpstr>
      <vt:lpstr>compositieschema’s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Beeldaspecten:</vt:lpstr>
      <vt:lpstr>Ruimte: 3-dimensionaal</vt:lpstr>
      <vt:lpstr>Ruimte: 2-dimensionaal</vt:lpstr>
      <vt:lpstr>r u i m t e u i t b e e l d i n g</vt:lpstr>
      <vt:lpstr>PowerPoint-presentatie</vt:lpstr>
      <vt:lpstr>groot – klein   </vt:lpstr>
      <vt:lpstr>overlapping</vt:lpstr>
      <vt:lpstr>beeldafsnijding</vt:lpstr>
      <vt:lpstr>verkorting</vt:lpstr>
      <vt:lpstr>planperspectief (voorgrond – midden – achtergrond)</vt:lpstr>
      <vt:lpstr>ooghoogte (horizon)</vt:lpstr>
      <vt:lpstr>standpunt</vt:lpstr>
      <vt:lpstr>kikvorsperspectief</vt:lpstr>
      <vt:lpstr>vogelvluchtperspectief</vt:lpstr>
      <vt:lpstr>‘normaal’ standpunt</vt:lpstr>
      <vt:lpstr>hoog standpunt</vt:lpstr>
      <vt:lpstr>atmosferisch perspectief</vt:lpstr>
      <vt:lpstr>kleurperspectief  (warme kleuren komen naar voren, koele kleuren wijken)  </vt:lpstr>
      <vt:lpstr>lijnperspectief  </vt:lpstr>
      <vt:lpstr>centraal perspectief (met één vluchtpunt op de horizon)  </vt:lpstr>
      <vt:lpstr>lijnperspectief (met twee vluchtpunten op de horizon) </vt:lpstr>
      <vt:lpstr>repoussoir (groot voorwerp op de voorgrond versterkt het diepte-effect) </vt:lpstr>
      <vt:lpstr>Gezichtsbedrog - illusionisme</vt:lpstr>
      <vt:lpstr>Beeldaspecten:</vt:lpstr>
      <vt:lpstr>Structuur is de manier waarop iets in elkaar zit. Patronen /samenstelling.</vt:lpstr>
      <vt:lpstr>PowerPoint-presentatie</vt:lpstr>
      <vt:lpstr>Beeldaspecten:</vt:lpstr>
      <vt:lpstr>textuur: textuur: de zichtbare en voelbare aard van een oppervlakte (huid) van bv een weefsel, schilderij, beeld, enz. Antoni Tapies: muur in Barcelona. </vt:lpstr>
      <vt:lpstr>het voelbare oppervlak</vt:lpstr>
      <vt:lpstr>Beeldaspecten: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Beeldaspecten:</vt:lpstr>
      <vt:lpstr>Wat zegt het formaat over het kunstwerk?</vt:lpstr>
      <vt:lpstr>Vervreemdend formaat</vt:lpstr>
      <vt:lpstr>Dus de vormgeving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Brouwer</dc:creator>
  <cp:lastModifiedBy>Boers, SMJ (Sarita)</cp:lastModifiedBy>
  <cp:revision>529</cp:revision>
  <dcterms:created xsi:type="dcterms:W3CDTF">2012-12-31T19:48:22Z</dcterms:created>
  <dcterms:modified xsi:type="dcterms:W3CDTF">2021-10-14T18:45:01Z</dcterms:modified>
</cp:coreProperties>
</file>