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9" r:id="rId5"/>
    <p:sldId id="257"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29BEC-380E-4F97-B7D2-7E771AF19062}" v="1" dt="2021-10-26T17:56:38.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ers, SMJ (Sarita)" userId="4a742992-e975-4a29-a970-44acf36915c0" providerId="ADAL" clId="{E2029BEC-380E-4F97-B7D2-7E771AF19062}"/>
    <pc:docChg chg="undo custSel addSld delSld modSld">
      <pc:chgData name="Boers, SMJ (Sarita)" userId="4a742992-e975-4a29-a970-44acf36915c0" providerId="ADAL" clId="{E2029BEC-380E-4F97-B7D2-7E771AF19062}" dt="2021-10-26T18:03:43.425" v="243" actId="20577"/>
      <pc:docMkLst>
        <pc:docMk/>
      </pc:docMkLst>
      <pc:sldChg chg="modSp mod">
        <pc:chgData name="Boers, SMJ (Sarita)" userId="4a742992-e975-4a29-a970-44acf36915c0" providerId="ADAL" clId="{E2029BEC-380E-4F97-B7D2-7E771AF19062}" dt="2021-10-26T17:53:36.699" v="112" actId="255"/>
        <pc:sldMkLst>
          <pc:docMk/>
          <pc:sldMk cId="858338809" sldId="256"/>
        </pc:sldMkLst>
        <pc:spChg chg="mod">
          <ac:chgData name="Boers, SMJ (Sarita)" userId="4a742992-e975-4a29-a970-44acf36915c0" providerId="ADAL" clId="{E2029BEC-380E-4F97-B7D2-7E771AF19062}" dt="2021-10-26T17:53:36.699" v="112" actId="255"/>
          <ac:spMkLst>
            <pc:docMk/>
            <pc:sldMk cId="858338809" sldId="256"/>
            <ac:spMk id="2" creationId="{EF02E99E-6A56-402B-8A2D-96CD2A9A7135}"/>
          </ac:spMkLst>
        </pc:spChg>
      </pc:sldChg>
      <pc:sldChg chg="addSp modSp mod">
        <pc:chgData name="Boers, SMJ (Sarita)" userId="4a742992-e975-4a29-a970-44acf36915c0" providerId="ADAL" clId="{E2029BEC-380E-4F97-B7D2-7E771AF19062}" dt="2021-10-26T17:57:26.347" v="160" actId="1076"/>
        <pc:sldMkLst>
          <pc:docMk/>
          <pc:sldMk cId="2268634585" sldId="257"/>
        </pc:sldMkLst>
        <pc:spChg chg="mod">
          <ac:chgData name="Boers, SMJ (Sarita)" userId="4a742992-e975-4a29-a970-44acf36915c0" providerId="ADAL" clId="{E2029BEC-380E-4F97-B7D2-7E771AF19062}" dt="2021-10-26T17:55:31.314" v="125" actId="2711"/>
          <ac:spMkLst>
            <pc:docMk/>
            <pc:sldMk cId="2268634585" sldId="257"/>
            <ac:spMk id="3" creationId="{9EF8E345-1652-4291-9B4D-623BC5C26960}"/>
          </ac:spMkLst>
        </pc:spChg>
        <pc:spChg chg="add mod">
          <ac:chgData name="Boers, SMJ (Sarita)" userId="4a742992-e975-4a29-a970-44acf36915c0" providerId="ADAL" clId="{E2029BEC-380E-4F97-B7D2-7E771AF19062}" dt="2021-10-26T17:57:26.347" v="160" actId="1076"/>
          <ac:spMkLst>
            <pc:docMk/>
            <pc:sldMk cId="2268634585" sldId="257"/>
            <ac:spMk id="19" creationId="{4755F434-E971-4E9B-AB41-90CD300F9F4A}"/>
          </ac:spMkLst>
        </pc:spChg>
      </pc:sldChg>
      <pc:sldChg chg="addSp modSp mod">
        <pc:chgData name="Boers, SMJ (Sarita)" userId="4a742992-e975-4a29-a970-44acf36915c0" providerId="ADAL" clId="{E2029BEC-380E-4F97-B7D2-7E771AF19062}" dt="2021-10-26T17:57:04.871" v="149" actId="1076"/>
        <pc:sldMkLst>
          <pc:docMk/>
          <pc:sldMk cId="1838976289" sldId="258"/>
        </pc:sldMkLst>
        <pc:spChg chg="mod">
          <ac:chgData name="Boers, SMJ (Sarita)" userId="4a742992-e975-4a29-a970-44acf36915c0" providerId="ADAL" clId="{E2029BEC-380E-4F97-B7D2-7E771AF19062}" dt="2021-10-26T17:55:09.894" v="121" actId="2711"/>
          <ac:spMkLst>
            <pc:docMk/>
            <pc:sldMk cId="1838976289" sldId="258"/>
            <ac:spMk id="5" creationId="{7110FE30-7D04-41F5-A718-0A39871981DB}"/>
          </ac:spMkLst>
        </pc:spChg>
        <pc:spChg chg="add mod">
          <ac:chgData name="Boers, SMJ (Sarita)" userId="4a742992-e975-4a29-a970-44acf36915c0" providerId="ADAL" clId="{E2029BEC-380E-4F97-B7D2-7E771AF19062}" dt="2021-10-26T17:57:04.871" v="149" actId="1076"/>
          <ac:spMkLst>
            <pc:docMk/>
            <pc:sldMk cId="1838976289" sldId="258"/>
            <ac:spMk id="9" creationId="{D7C73FF9-1B2D-4694-BFBC-5417BDCC954D}"/>
          </ac:spMkLst>
        </pc:spChg>
      </pc:sldChg>
      <pc:sldChg chg="addSp modSp mod">
        <pc:chgData name="Boers, SMJ (Sarita)" userId="4a742992-e975-4a29-a970-44acf36915c0" providerId="ADAL" clId="{E2029BEC-380E-4F97-B7D2-7E771AF19062}" dt="2021-10-26T18:03:43.425" v="243" actId="20577"/>
        <pc:sldMkLst>
          <pc:docMk/>
          <pc:sldMk cId="592263667" sldId="259"/>
        </pc:sldMkLst>
        <pc:spChg chg="mod">
          <ac:chgData name="Boers, SMJ (Sarita)" userId="4a742992-e975-4a29-a970-44acf36915c0" providerId="ADAL" clId="{E2029BEC-380E-4F97-B7D2-7E771AF19062}" dt="2021-10-26T17:55:24.053" v="124" actId="2711"/>
          <ac:spMkLst>
            <pc:docMk/>
            <pc:sldMk cId="592263667" sldId="259"/>
            <ac:spMk id="5" creationId="{7110FE30-7D04-41F5-A718-0A39871981DB}"/>
          </ac:spMkLst>
        </pc:spChg>
        <pc:spChg chg="mod">
          <ac:chgData name="Boers, SMJ (Sarita)" userId="4a742992-e975-4a29-a970-44acf36915c0" providerId="ADAL" clId="{E2029BEC-380E-4F97-B7D2-7E771AF19062}" dt="2021-10-26T18:03:43.425" v="243" actId="20577"/>
          <ac:spMkLst>
            <pc:docMk/>
            <pc:sldMk cId="592263667" sldId="259"/>
            <ac:spMk id="8" creationId="{1092A83D-9679-421B-9A49-FC3B8F4E7C81}"/>
          </ac:spMkLst>
        </pc:spChg>
        <pc:spChg chg="add mod">
          <ac:chgData name="Boers, SMJ (Sarita)" userId="4a742992-e975-4a29-a970-44acf36915c0" providerId="ADAL" clId="{E2029BEC-380E-4F97-B7D2-7E771AF19062}" dt="2021-10-26T17:57:13.580" v="153" actId="20577"/>
          <ac:spMkLst>
            <pc:docMk/>
            <pc:sldMk cId="592263667" sldId="259"/>
            <ac:spMk id="9" creationId="{A75633B4-DDBC-41B3-AAA4-FE7D520680C3}"/>
          </ac:spMkLst>
        </pc:spChg>
      </pc:sldChg>
      <pc:sldChg chg="addSp modSp mod">
        <pc:chgData name="Boers, SMJ (Sarita)" userId="4a742992-e975-4a29-a970-44acf36915c0" providerId="ADAL" clId="{E2029BEC-380E-4F97-B7D2-7E771AF19062}" dt="2021-10-26T17:56:53.361" v="145" actId="1076"/>
        <pc:sldMkLst>
          <pc:docMk/>
          <pc:sldMk cId="1576160162" sldId="260"/>
        </pc:sldMkLst>
        <pc:spChg chg="mod">
          <ac:chgData name="Boers, SMJ (Sarita)" userId="4a742992-e975-4a29-a970-44acf36915c0" providerId="ADAL" clId="{E2029BEC-380E-4F97-B7D2-7E771AF19062}" dt="2021-10-26T17:54:18.783" v="117" actId="20577"/>
          <ac:spMkLst>
            <pc:docMk/>
            <pc:sldMk cId="1576160162" sldId="260"/>
            <ac:spMk id="3" creationId="{9EF8E345-1652-4291-9B4D-623BC5C26960}"/>
          </ac:spMkLst>
        </pc:spChg>
        <pc:spChg chg="add mod">
          <ac:chgData name="Boers, SMJ (Sarita)" userId="4a742992-e975-4a29-a970-44acf36915c0" providerId="ADAL" clId="{E2029BEC-380E-4F97-B7D2-7E771AF19062}" dt="2021-10-26T17:56:53.361" v="145" actId="1076"/>
          <ac:spMkLst>
            <pc:docMk/>
            <pc:sldMk cId="1576160162" sldId="260"/>
            <ac:spMk id="5" creationId="{30179290-3980-497F-BF60-BE64322B3D82}"/>
          </ac:spMkLst>
        </pc:spChg>
      </pc:sldChg>
      <pc:sldChg chg="addSp modSp mod">
        <pc:chgData name="Boers, SMJ (Sarita)" userId="4a742992-e975-4a29-a970-44acf36915c0" providerId="ADAL" clId="{E2029BEC-380E-4F97-B7D2-7E771AF19062}" dt="2021-10-26T17:57:36.483" v="164" actId="20577"/>
        <pc:sldMkLst>
          <pc:docMk/>
          <pc:sldMk cId="413952153" sldId="261"/>
        </pc:sldMkLst>
        <pc:spChg chg="mod">
          <ac:chgData name="Boers, SMJ (Sarita)" userId="4a742992-e975-4a29-a970-44acf36915c0" providerId="ADAL" clId="{E2029BEC-380E-4F97-B7D2-7E771AF19062}" dt="2021-10-26T17:55:45.433" v="127" actId="2711"/>
          <ac:spMkLst>
            <pc:docMk/>
            <pc:sldMk cId="413952153" sldId="261"/>
            <ac:spMk id="3" creationId="{9EF8E345-1652-4291-9B4D-623BC5C26960}"/>
          </ac:spMkLst>
        </pc:spChg>
        <pc:spChg chg="mod">
          <ac:chgData name="Boers, SMJ (Sarita)" userId="4a742992-e975-4a29-a970-44acf36915c0" providerId="ADAL" clId="{E2029BEC-380E-4F97-B7D2-7E771AF19062}" dt="2021-10-26T17:55:40.876" v="126" actId="2711"/>
          <ac:spMkLst>
            <pc:docMk/>
            <pc:sldMk cId="413952153" sldId="261"/>
            <ac:spMk id="7" creationId="{2872BE65-E26D-4A12-8906-A0A0EBE9F4B8}"/>
          </ac:spMkLst>
        </pc:spChg>
        <pc:spChg chg="add mod">
          <ac:chgData name="Boers, SMJ (Sarita)" userId="4a742992-e975-4a29-a970-44acf36915c0" providerId="ADAL" clId="{E2029BEC-380E-4F97-B7D2-7E771AF19062}" dt="2021-10-26T17:57:36.483" v="164" actId="20577"/>
          <ac:spMkLst>
            <pc:docMk/>
            <pc:sldMk cId="413952153" sldId="261"/>
            <ac:spMk id="8" creationId="{67681248-1DD8-4177-BE11-F785B887309A}"/>
          </ac:spMkLst>
        </pc:spChg>
      </pc:sldChg>
      <pc:sldChg chg="modSp mod">
        <pc:chgData name="Boers, SMJ (Sarita)" userId="4a742992-e975-4a29-a970-44acf36915c0" providerId="ADAL" clId="{E2029BEC-380E-4F97-B7D2-7E771AF19062}" dt="2021-10-26T18:03:07.411" v="221" actId="313"/>
        <pc:sldMkLst>
          <pc:docMk/>
          <pc:sldMk cId="333373043" sldId="262"/>
        </pc:sldMkLst>
        <pc:spChg chg="mod">
          <ac:chgData name="Boers, SMJ (Sarita)" userId="4a742992-e975-4a29-a970-44acf36915c0" providerId="ADAL" clId="{E2029BEC-380E-4F97-B7D2-7E771AF19062}" dt="2021-10-26T18:03:07.411" v="221" actId="313"/>
          <ac:spMkLst>
            <pc:docMk/>
            <pc:sldMk cId="333373043" sldId="262"/>
            <ac:spMk id="8" creationId="{2CDC6C57-874C-4255-8051-5DD6C961D8FB}"/>
          </ac:spMkLst>
        </pc:spChg>
      </pc:sldChg>
      <pc:sldChg chg="modSp mod">
        <pc:chgData name="Boers, SMJ (Sarita)" userId="4a742992-e975-4a29-a970-44acf36915c0" providerId="ADAL" clId="{E2029BEC-380E-4F97-B7D2-7E771AF19062}" dt="2021-10-26T17:56:10.250" v="131" actId="2711"/>
        <pc:sldMkLst>
          <pc:docMk/>
          <pc:sldMk cId="3649982405" sldId="263"/>
        </pc:sldMkLst>
        <pc:spChg chg="mod">
          <ac:chgData name="Boers, SMJ (Sarita)" userId="4a742992-e975-4a29-a970-44acf36915c0" providerId="ADAL" clId="{E2029BEC-380E-4F97-B7D2-7E771AF19062}" dt="2021-10-26T17:56:10.250" v="131" actId="2711"/>
          <ac:spMkLst>
            <pc:docMk/>
            <pc:sldMk cId="3649982405" sldId="263"/>
            <ac:spMk id="8" creationId="{2CDC6C57-874C-4255-8051-5DD6C961D8FB}"/>
          </ac:spMkLst>
        </pc:spChg>
        <pc:spChg chg="mod">
          <ac:chgData name="Boers, SMJ (Sarita)" userId="4a742992-e975-4a29-a970-44acf36915c0" providerId="ADAL" clId="{E2029BEC-380E-4F97-B7D2-7E771AF19062}" dt="2021-10-26T17:56:05.188" v="130" actId="2711"/>
          <ac:spMkLst>
            <pc:docMk/>
            <pc:sldMk cId="3649982405" sldId="263"/>
            <ac:spMk id="12" creationId="{0E1AB4DB-C535-4CE5-B67A-A0EBA57580DA}"/>
          </ac:spMkLst>
        </pc:spChg>
      </pc:sldChg>
      <pc:sldChg chg="addSp modSp mod">
        <pc:chgData name="Boers, SMJ (Sarita)" userId="4a742992-e975-4a29-a970-44acf36915c0" providerId="ADAL" clId="{E2029BEC-380E-4F97-B7D2-7E771AF19062}" dt="2021-10-26T17:58:03.281" v="170" actId="1076"/>
        <pc:sldMkLst>
          <pc:docMk/>
          <pc:sldMk cId="1111740321" sldId="264"/>
        </pc:sldMkLst>
        <pc:spChg chg="mod">
          <ac:chgData name="Boers, SMJ (Sarita)" userId="4a742992-e975-4a29-a970-44acf36915c0" providerId="ADAL" clId="{E2029BEC-380E-4F97-B7D2-7E771AF19062}" dt="2021-10-26T17:57:52.916" v="166" actId="20577"/>
          <ac:spMkLst>
            <pc:docMk/>
            <pc:sldMk cId="1111740321" sldId="264"/>
            <ac:spMk id="7" creationId="{BCF034C0-1F25-48BC-912F-EA8772AA1C4E}"/>
          </ac:spMkLst>
        </pc:spChg>
        <pc:spChg chg="add mod">
          <ac:chgData name="Boers, SMJ (Sarita)" userId="4a742992-e975-4a29-a970-44acf36915c0" providerId="ADAL" clId="{E2029BEC-380E-4F97-B7D2-7E771AF19062}" dt="2021-10-26T17:58:03.281" v="170" actId="1076"/>
          <ac:spMkLst>
            <pc:docMk/>
            <pc:sldMk cId="1111740321" sldId="264"/>
            <ac:spMk id="12" creationId="{039E5158-FBE4-4E8C-8CEC-84E3DC1AC611}"/>
          </ac:spMkLst>
        </pc:spChg>
      </pc:sldChg>
      <pc:sldChg chg="addSp modSp mod">
        <pc:chgData name="Boers, SMJ (Sarita)" userId="4a742992-e975-4a29-a970-44acf36915c0" providerId="ADAL" clId="{E2029BEC-380E-4F97-B7D2-7E771AF19062}" dt="2021-10-26T17:58:16.760" v="176" actId="20577"/>
        <pc:sldMkLst>
          <pc:docMk/>
          <pc:sldMk cId="2326304088" sldId="265"/>
        </pc:sldMkLst>
        <pc:spChg chg="mod">
          <ac:chgData name="Boers, SMJ (Sarita)" userId="4a742992-e975-4a29-a970-44acf36915c0" providerId="ADAL" clId="{E2029BEC-380E-4F97-B7D2-7E771AF19062}" dt="2021-10-26T17:58:09.864" v="172"/>
          <ac:spMkLst>
            <pc:docMk/>
            <pc:sldMk cId="2326304088" sldId="265"/>
            <ac:spMk id="6" creationId="{EFA560FC-3D71-41F0-B6AA-3B7FFB6CD43F}"/>
          </ac:spMkLst>
        </pc:spChg>
        <pc:spChg chg="mod">
          <ac:chgData name="Boers, SMJ (Sarita)" userId="4a742992-e975-4a29-a970-44acf36915c0" providerId="ADAL" clId="{E2029BEC-380E-4F97-B7D2-7E771AF19062}" dt="2021-10-26T17:56:24.670" v="133" actId="2711"/>
          <ac:spMkLst>
            <pc:docMk/>
            <pc:sldMk cId="2326304088" sldId="265"/>
            <ac:spMk id="7" creationId="{BCF034C0-1F25-48BC-912F-EA8772AA1C4E}"/>
          </ac:spMkLst>
        </pc:spChg>
        <pc:spChg chg="add mod">
          <ac:chgData name="Boers, SMJ (Sarita)" userId="4a742992-e975-4a29-a970-44acf36915c0" providerId="ADAL" clId="{E2029BEC-380E-4F97-B7D2-7E771AF19062}" dt="2021-10-26T17:58:16.760" v="176" actId="20577"/>
          <ac:spMkLst>
            <pc:docMk/>
            <pc:sldMk cId="2326304088" sldId="265"/>
            <ac:spMk id="9" creationId="{7B3727C7-0C96-4175-9A5B-235B948C5CE3}"/>
          </ac:spMkLst>
        </pc:spChg>
      </pc:sldChg>
      <pc:sldChg chg="addSp modSp mod">
        <pc:chgData name="Boers, SMJ (Sarita)" userId="4a742992-e975-4a29-a970-44acf36915c0" providerId="ADAL" clId="{E2029BEC-380E-4F97-B7D2-7E771AF19062}" dt="2021-10-26T17:58:29.100" v="183" actId="1076"/>
        <pc:sldMkLst>
          <pc:docMk/>
          <pc:sldMk cId="3095242163" sldId="266"/>
        </pc:sldMkLst>
        <pc:spChg chg="add mod">
          <ac:chgData name="Boers, SMJ (Sarita)" userId="4a742992-e975-4a29-a970-44acf36915c0" providerId="ADAL" clId="{E2029BEC-380E-4F97-B7D2-7E771AF19062}" dt="2021-10-26T17:58:29.100" v="183" actId="1076"/>
          <ac:spMkLst>
            <pc:docMk/>
            <pc:sldMk cId="3095242163" sldId="266"/>
            <ac:spMk id="9" creationId="{59642897-5CD9-4BF2-907B-0F59091D06D1}"/>
          </ac:spMkLst>
        </pc:spChg>
      </pc:sldChg>
      <pc:sldChg chg="addSp modSp mod">
        <pc:chgData name="Boers, SMJ (Sarita)" userId="4a742992-e975-4a29-a970-44acf36915c0" providerId="ADAL" clId="{E2029BEC-380E-4F97-B7D2-7E771AF19062}" dt="2021-10-26T17:58:37.425" v="187" actId="1076"/>
        <pc:sldMkLst>
          <pc:docMk/>
          <pc:sldMk cId="1494739755" sldId="267"/>
        </pc:sldMkLst>
        <pc:spChg chg="mod">
          <ac:chgData name="Boers, SMJ (Sarita)" userId="4a742992-e975-4a29-a970-44acf36915c0" providerId="ADAL" clId="{E2029BEC-380E-4F97-B7D2-7E771AF19062}" dt="2021-10-26T17:51:44.649" v="80" actId="207"/>
          <ac:spMkLst>
            <pc:docMk/>
            <pc:sldMk cId="1494739755" sldId="267"/>
            <ac:spMk id="6" creationId="{EBD951C1-9F4B-431D-BDD1-1457859AD159}"/>
          </ac:spMkLst>
        </pc:spChg>
        <pc:spChg chg="add mod">
          <ac:chgData name="Boers, SMJ (Sarita)" userId="4a742992-e975-4a29-a970-44acf36915c0" providerId="ADAL" clId="{E2029BEC-380E-4F97-B7D2-7E771AF19062}" dt="2021-10-26T17:58:37.425" v="187" actId="1076"/>
          <ac:spMkLst>
            <pc:docMk/>
            <pc:sldMk cId="1494739755" sldId="267"/>
            <ac:spMk id="8" creationId="{E87F0996-F5A9-4291-AD40-B8F652FB212F}"/>
          </ac:spMkLst>
        </pc:spChg>
      </pc:sldChg>
      <pc:sldChg chg="addSp delSp modSp add mod">
        <pc:chgData name="Boers, SMJ (Sarita)" userId="4a742992-e975-4a29-a970-44acf36915c0" providerId="ADAL" clId="{E2029BEC-380E-4F97-B7D2-7E771AF19062}" dt="2021-10-26T17:59:44.411" v="199" actId="20577"/>
        <pc:sldMkLst>
          <pc:docMk/>
          <pc:sldMk cId="2476260127" sldId="268"/>
        </pc:sldMkLst>
        <pc:spChg chg="del mod">
          <ac:chgData name="Boers, SMJ (Sarita)" userId="4a742992-e975-4a29-a970-44acf36915c0" providerId="ADAL" clId="{E2029BEC-380E-4F97-B7D2-7E771AF19062}" dt="2021-10-26T17:48:33.487" v="4" actId="478"/>
          <ac:spMkLst>
            <pc:docMk/>
            <pc:sldMk cId="2476260127" sldId="268"/>
            <ac:spMk id="6" creationId="{EBD951C1-9F4B-431D-BDD1-1457859AD159}"/>
          </ac:spMkLst>
        </pc:spChg>
        <pc:spChg chg="mod">
          <ac:chgData name="Boers, SMJ (Sarita)" userId="4a742992-e975-4a29-a970-44acf36915c0" providerId="ADAL" clId="{E2029BEC-380E-4F97-B7D2-7E771AF19062}" dt="2021-10-26T17:59:44.411" v="199" actId="20577"/>
          <ac:spMkLst>
            <pc:docMk/>
            <pc:sldMk cId="2476260127" sldId="268"/>
            <ac:spMk id="7" creationId="{8A5ABA67-AAF2-4490-817E-2E2CEBEA98D5}"/>
          </ac:spMkLst>
        </pc:spChg>
        <pc:spChg chg="add mod">
          <ac:chgData name="Boers, SMJ (Sarita)" userId="4a742992-e975-4a29-a970-44acf36915c0" providerId="ADAL" clId="{E2029BEC-380E-4F97-B7D2-7E771AF19062}" dt="2021-10-26T17:58:46.460" v="191" actId="1076"/>
          <ac:spMkLst>
            <pc:docMk/>
            <pc:sldMk cId="2476260127" sldId="268"/>
            <ac:spMk id="8" creationId="{D5E46CF1-BD63-45D7-9D2C-AD888608751E}"/>
          </ac:spMkLst>
        </pc:spChg>
        <pc:picChg chg="mod">
          <ac:chgData name="Boers, SMJ (Sarita)" userId="4a742992-e975-4a29-a970-44acf36915c0" providerId="ADAL" clId="{E2029BEC-380E-4F97-B7D2-7E771AF19062}" dt="2021-10-26T17:49:17.606" v="13" actId="1076"/>
          <ac:picMkLst>
            <pc:docMk/>
            <pc:sldMk cId="2476260127" sldId="268"/>
            <ac:picMk id="5" creationId="{06DFE79B-6561-42CB-A369-8BE9AB4F1FA6}"/>
          </ac:picMkLst>
        </pc:picChg>
      </pc:sldChg>
      <pc:sldChg chg="addSp modSp add mod">
        <pc:chgData name="Boers, SMJ (Sarita)" userId="4a742992-e975-4a29-a970-44acf36915c0" providerId="ADAL" clId="{E2029BEC-380E-4F97-B7D2-7E771AF19062}" dt="2021-10-26T18:00:02.960" v="209" actId="20577"/>
        <pc:sldMkLst>
          <pc:docMk/>
          <pc:sldMk cId="3172361951" sldId="269"/>
        </pc:sldMkLst>
        <pc:spChg chg="add mod">
          <ac:chgData name="Boers, SMJ (Sarita)" userId="4a742992-e975-4a29-a970-44acf36915c0" providerId="ADAL" clId="{E2029BEC-380E-4F97-B7D2-7E771AF19062}" dt="2021-10-26T17:51:54.045" v="82" actId="14100"/>
          <ac:spMkLst>
            <pc:docMk/>
            <pc:sldMk cId="3172361951" sldId="269"/>
            <ac:spMk id="6" creationId="{D676530F-7A4C-44DA-BBF0-D6917110612A}"/>
          </ac:spMkLst>
        </pc:spChg>
        <pc:spChg chg="mod">
          <ac:chgData name="Boers, SMJ (Sarita)" userId="4a742992-e975-4a29-a970-44acf36915c0" providerId="ADAL" clId="{E2029BEC-380E-4F97-B7D2-7E771AF19062}" dt="2021-10-26T18:00:02.960" v="209" actId="20577"/>
          <ac:spMkLst>
            <pc:docMk/>
            <pc:sldMk cId="3172361951" sldId="269"/>
            <ac:spMk id="7" creationId="{8A5ABA67-AAF2-4490-817E-2E2CEBEA98D5}"/>
          </ac:spMkLst>
        </pc:spChg>
        <pc:spChg chg="add mod">
          <ac:chgData name="Boers, SMJ (Sarita)" userId="4a742992-e975-4a29-a970-44acf36915c0" providerId="ADAL" clId="{E2029BEC-380E-4F97-B7D2-7E771AF19062}" dt="2021-10-26T17:58:56.483" v="195" actId="1076"/>
          <ac:spMkLst>
            <pc:docMk/>
            <pc:sldMk cId="3172361951" sldId="269"/>
            <ac:spMk id="8" creationId="{2639AE02-F5A7-4812-9271-DB70FABE3349}"/>
          </ac:spMkLst>
        </pc:spChg>
        <pc:picChg chg="mod">
          <ac:chgData name="Boers, SMJ (Sarita)" userId="4a742992-e975-4a29-a970-44acf36915c0" providerId="ADAL" clId="{E2029BEC-380E-4F97-B7D2-7E771AF19062}" dt="2021-10-26T17:49:41.537" v="18" actId="1076"/>
          <ac:picMkLst>
            <pc:docMk/>
            <pc:sldMk cId="3172361951" sldId="269"/>
            <ac:picMk id="5" creationId="{06DFE79B-6561-42CB-A369-8BE9AB4F1FA6}"/>
          </ac:picMkLst>
        </pc:picChg>
      </pc:sldChg>
      <pc:sldChg chg="addSp delSp modSp new mod">
        <pc:chgData name="Boers, SMJ (Sarita)" userId="4a742992-e975-4a29-a970-44acf36915c0" providerId="ADAL" clId="{E2029BEC-380E-4F97-B7D2-7E771AF19062}" dt="2021-10-26T18:00:11.641" v="215" actId="20577"/>
        <pc:sldMkLst>
          <pc:docMk/>
          <pc:sldMk cId="2800026627" sldId="270"/>
        </pc:sldMkLst>
        <pc:spChg chg="del mod">
          <ac:chgData name="Boers, SMJ (Sarita)" userId="4a742992-e975-4a29-a970-44acf36915c0" providerId="ADAL" clId="{E2029BEC-380E-4F97-B7D2-7E771AF19062}" dt="2021-10-26T17:52:15.656" v="86" actId="478"/>
          <ac:spMkLst>
            <pc:docMk/>
            <pc:sldMk cId="2800026627" sldId="270"/>
            <ac:spMk id="2" creationId="{48B73ABA-2FF7-4FD1-B169-AC3C26F729AA}"/>
          </ac:spMkLst>
        </pc:spChg>
        <pc:spChg chg="add mod">
          <ac:chgData name="Boers, SMJ (Sarita)" userId="4a742992-e975-4a29-a970-44acf36915c0" providerId="ADAL" clId="{E2029BEC-380E-4F97-B7D2-7E771AF19062}" dt="2021-10-26T18:00:11.641" v="215" actId="20577"/>
          <ac:spMkLst>
            <pc:docMk/>
            <pc:sldMk cId="2800026627" sldId="270"/>
            <ac:spMk id="4" creationId="{0BC08D93-AF95-4728-97A2-57728803E4C8}"/>
          </ac:spMkLst>
        </pc:spChg>
      </pc:sldChg>
      <pc:sldChg chg="new del">
        <pc:chgData name="Boers, SMJ (Sarita)" userId="4a742992-e975-4a29-a970-44acf36915c0" providerId="ADAL" clId="{E2029BEC-380E-4F97-B7D2-7E771AF19062}" dt="2021-10-26T17:53:16.810" v="110" actId="47"/>
        <pc:sldMkLst>
          <pc:docMk/>
          <pc:sldMk cId="1609070595" sldId="271"/>
        </pc:sldMkLst>
      </pc:sldChg>
      <pc:sldChg chg="addSp modSp add mod">
        <pc:chgData name="Boers, SMJ (Sarita)" userId="4a742992-e975-4a29-a970-44acf36915c0" providerId="ADAL" clId="{E2029BEC-380E-4F97-B7D2-7E771AF19062}" dt="2021-10-26T18:00:21.039" v="220" actId="14100"/>
        <pc:sldMkLst>
          <pc:docMk/>
          <pc:sldMk cId="542391221" sldId="272"/>
        </pc:sldMkLst>
        <pc:spChg chg="mod">
          <ac:chgData name="Boers, SMJ (Sarita)" userId="4a742992-e975-4a29-a970-44acf36915c0" providerId="ADAL" clId="{E2029BEC-380E-4F97-B7D2-7E771AF19062}" dt="2021-10-26T18:00:21.039" v="220" actId="14100"/>
          <ac:spMkLst>
            <pc:docMk/>
            <pc:sldMk cId="542391221" sldId="272"/>
            <ac:spMk id="4" creationId="{0BC08D93-AF95-4728-97A2-57728803E4C8}"/>
          </ac:spMkLst>
        </pc:spChg>
        <pc:spChg chg="add mod">
          <ac:chgData name="Boers, SMJ (Sarita)" userId="4a742992-e975-4a29-a970-44acf36915c0" providerId="ADAL" clId="{E2029BEC-380E-4F97-B7D2-7E771AF19062}" dt="2021-10-26T17:53:13.569" v="109" actId="20577"/>
          <ac:spMkLst>
            <pc:docMk/>
            <pc:sldMk cId="542391221" sldId="272"/>
            <ac:spMk id="5" creationId="{E2F7914B-91BB-479A-AA67-33B722DBE3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10/26/2021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10/26/2021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10/26/2021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10/26/2021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10/26/2021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2E99E-6A56-402B-8A2D-96CD2A9A7135}"/>
              </a:ext>
            </a:extLst>
          </p:cNvPr>
          <p:cNvSpPr>
            <a:spLocks noGrp="1"/>
          </p:cNvSpPr>
          <p:nvPr>
            <p:ph type="ctrTitle"/>
          </p:nvPr>
        </p:nvSpPr>
        <p:spPr/>
        <p:txBody>
          <a:bodyPr/>
          <a:lstStyle/>
          <a:p>
            <a:r>
              <a:rPr lang="nl-NL" sz="8000" dirty="0"/>
              <a:t>Oefenen</a:t>
            </a:r>
            <a:br>
              <a:rPr lang="nl-NL" dirty="0"/>
            </a:br>
            <a:r>
              <a:rPr lang="nl-NL" dirty="0"/>
              <a:t> </a:t>
            </a:r>
            <a:r>
              <a:rPr lang="nl-NL" sz="5400" dirty="0"/>
              <a:t>toets K1</a:t>
            </a:r>
          </a:p>
        </p:txBody>
      </p:sp>
      <p:sp>
        <p:nvSpPr>
          <p:cNvPr id="3" name="Ondertitel 2">
            <a:extLst>
              <a:ext uri="{FF2B5EF4-FFF2-40B4-BE49-F238E27FC236}">
                <a16:creationId xmlns:a16="http://schemas.microsoft.com/office/drawing/2014/main" id="{E8B4CAA1-6796-4033-BFCA-F4D166F150F9}"/>
              </a:ext>
            </a:extLst>
          </p:cNvPr>
          <p:cNvSpPr>
            <a:spLocks noGrp="1"/>
          </p:cNvSpPr>
          <p:nvPr>
            <p:ph type="subTitle" idx="1"/>
          </p:nvPr>
        </p:nvSpPr>
        <p:spPr/>
        <p:txBody>
          <a:bodyPr/>
          <a:lstStyle/>
          <a:p>
            <a:r>
              <a:rPr lang="nl-NL" dirty="0"/>
              <a:t>Klas 5</a:t>
            </a:r>
          </a:p>
        </p:txBody>
      </p:sp>
    </p:spTree>
    <p:extLst>
      <p:ext uri="{BB962C8B-B14F-4D97-AF65-F5344CB8AC3E}">
        <p14:creationId xmlns:p14="http://schemas.microsoft.com/office/powerpoint/2010/main" val="85833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CF034C0-1F25-48BC-912F-EA8772AA1C4E}"/>
              </a:ext>
            </a:extLst>
          </p:cNvPr>
          <p:cNvSpPr txBox="1"/>
          <p:nvPr/>
        </p:nvSpPr>
        <p:spPr>
          <a:xfrm>
            <a:off x="1285584" y="394811"/>
            <a:ext cx="6096000" cy="1754326"/>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Het schilderij op afbeelding 2 (hiernaast) is geen typisch voorbeeld van expressionisme of van kubisme, maar vertoont toch kenmerken van deze beide stromingen. </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4.  Noem van elk van deze stromingen twee kenmerken die je terugvindt in dit schilderij. </a:t>
            </a:r>
          </a:p>
        </p:txBody>
      </p:sp>
      <p:pic>
        <p:nvPicPr>
          <p:cNvPr id="8" name="Afbeelding 7">
            <a:extLst>
              <a:ext uri="{FF2B5EF4-FFF2-40B4-BE49-F238E27FC236}">
                <a16:creationId xmlns:a16="http://schemas.microsoft.com/office/drawing/2014/main" id="{9ED58816-EA7F-4572-B64B-40743961524E}"/>
              </a:ext>
            </a:extLst>
          </p:cNvPr>
          <p:cNvPicPr>
            <a:picLocks noChangeAspect="1"/>
          </p:cNvPicPr>
          <p:nvPr/>
        </p:nvPicPr>
        <p:blipFill>
          <a:blip r:embed="rId2"/>
          <a:stretch>
            <a:fillRect/>
          </a:stretch>
        </p:blipFill>
        <p:spPr>
          <a:xfrm>
            <a:off x="7719514" y="240169"/>
            <a:ext cx="3976604" cy="5360532"/>
          </a:xfrm>
          <a:prstGeom prst="rect">
            <a:avLst/>
          </a:prstGeom>
        </p:spPr>
      </p:pic>
      <p:sp>
        <p:nvSpPr>
          <p:cNvPr id="10" name="Tekstvak 9">
            <a:extLst>
              <a:ext uri="{FF2B5EF4-FFF2-40B4-BE49-F238E27FC236}">
                <a16:creationId xmlns:a16="http://schemas.microsoft.com/office/drawing/2014/main" id="{050056A0-388D-4781-942F-2220BACB796B}"/>
              </a:ext>
            </a:extLst>
          </p:cNvPr>
          <p:cNvSpPr txBox="1"/>
          <p:nvPr/>
        </p:nvSpPr>
        <p:spPr>
          <a:xfrm>
            <a:off x="7629525" y="5676901"/>
            <a:ext cx="4457700" cy="246221"/>
          </a:xfrm>
          <a:prstGeom prst="rect">
            <a:avLst/>
          </a:prstGeom>
          <a:noFill/>
        </p:spPr>
        <p:txBody>
          <a:bodyPr wrap="square">
            <a:spAutoFit/>
          </a:bodyPr>
          <a:lstStyle/>
          <a:p>
            <a:r>
              <a:rPr lang="nl-NL" sz="1000" dirty="0"/>
              <a:t>Pablo Picasso,1937, Olieverf op canvas, 61 cm × 50 cm, Tate Modern, Londen</a:t>
            </a:r>
          </a:p>
        </p:txBody>
      </p:sp>
      <p:sp>
        <p:nvSpPr>
          <p:cNvPr id="6" name="Tekstvak 5">
            <a:extLst>
              <a:ext uri="{FF2B5EF4-FFF2-40B4-BE49-F238E27FC236}">
                <a16:creationId xmlns:a16="http://schemas.microsoft.com/office/drawing/2014/main" id="{EFA560FC-3D71-41F0-B6AA-3B7FFB6CD43F}"/>
              </a:ext>
            </a:extLst>
          </p:cNvPr>
          <p:cNvSpPr txBox="1"/>
          <p:nvPr/>
        </p:nvSpPr>
        <p:spPr>
          <a:xfrm>
            <a:off x="1364560" y="2278840"/>
            <a:ext cx="6096000" cy="3966470"/>
          </a:xfrm>
          <a:prstGeom prst="rect">
            <a:avLst/>
          </a:prstGeom>
          <a:noFill/>
        </p:spPr>
        <p:txBody>
          <a:bodyPr wrap="square">
            <a:spAutoFit/>
          </a:bodyPr>
          <a:lstStyle/>
          <a:p>
            <a:pPr>
              <a:lnSpc>
                <a:spcPct val="115000"/>
              </a:lnSpc>
              <a:spcAft>
                <a:spcPts val="1000"/>
              </a:spcAft>
            </a:pPr>
            <a:r>
              <a:rPr lang="nl-NL"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expressionisme </a:t>
            </a:r>
            <a:endPar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harde contrasterende kleuren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kleurvlakken zonder nuances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vervorming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zwarte contouren </a:t>
            </a:r>
          </a:p>
          <a:p>
            <a:pPr>
              <a:lnSpc>
                <a:spcPct val="115000"/>
              </a:lnSpc>
              <a:spcAft>
                <a:spcPts val="1000"/>
              </a:spcAft>
            </a:pPr>
            <a:r>
              <a:rPr lang="nl-NL"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kubisme </a:t>
            </a:r>
            <a:endPar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vereenvoudigde (hoekige) vormen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combinatie van verschillende aanzichten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vorm en restvorm beide even nadrukkelijk aanwezig</a:t>
            </a:r>
          </a:p>
        </p:txBody>
      </p:sp>
      <p:sp>
        <p:nvSpPr>
          <p:cNvPr id="9" name="Tekstvak 8">
            <a:extLst>
              <a:ext uri="{FF2B5EF4-FFF2-40B4-BE49-F238E27FC236}">
                <a16:creationId xmlns:a16="http://schemas.microsoft.com/office/drawing/2014/main" id="{7B3727C7-0C96-4175-9A5B-235B948C5CE3}"/>
              </a:ext>
            </a:extLst>
          </p:cNvPr>
          <p:cNvSpPr txBox="1"/>
          <p:nvPr/>
        </p:nvSpPr>
        <p:spPr>
          <a:xfrm>
            <a:off x="6991350" y="5221844"/>
            <a:ext cx="6096000" cy="369332"/>
          </a:xfrm>
          <a:prstGeom prst="rect">
            <a:avLst/>
          </a:prstGeom>
          <a:noFill/>
        </p:spPr>
        <p:txBody>
          <a:bodyPr wrap="square">
            <a:spAutoFit/>
          </a:bodyPr>
          <a:lstStyle/>
          <a:p>
            <a:r>
              <a:rPr lang="nl-NL" dirty="0"/>
              <a:t>Afb 3</a:t>
            </a:r>
          </a:p>
        </p:txBody>
      </p:sp>
    </p:spTree>
    <p:extLst>
      <p:ext uri="{BB962C8B-B14F-4D97-AF65-F5344CB8AC3E}">
        <p14:creationId xmlns:p14="http://schemas.microsoft.com/office/powerpoint/2010/main" val="232630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FDB2C55-283B-432A-A7F3-EAFA9568E75F}"/>
              </a:ext>
            </a:extLst>
          </p:cNvPr>
          <p:cNvSpPr txBox="1"/>
          <p:nvPr/>
        </p:nvSpPr>
        <p:spPr>
          <a:xfrm>
            <a:off x="1162049" y="380137"/>
            <a:ext cx="10220325" cy="923330"/>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Op afbeelding 4 zie je een foto uit de serie Glazen tranen van de Amerikaanse kunstenaar Man Ray.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Man Ray verdiende zijn geld als portretfotograaf en ook met het maken van foto’s voor beroemde Franse en Amerikaanse modebladen. In de fotografie experimenteerde hij zowel met de techniek als met beelden.</a:t>
            </a:r>
            <a:endParaRPr lang="nl-NL" dirty="0"/>
          </a:p>
        </p:txBody>
      </p:sp>
      <p:pic>
        <p:nvPicPr>
          <p:cNvPr id="5" name="Afbeelding 4">
            <a:extLst>
              <a:ext uri="{FF2B5EF4-FFF2-40B4-BE49-F238E27FC236}">
                <a16:creationId xmlns:a16="http://schemas.microsoft.com/office/drawing/2014/main" id="{06DFE79B-6561-42CB-A369-8BE9AB4F1FA6}"/>
              </a:ext>
            </a:extLst>
          </p:cNvPr>
          <p:cNvPicPr>
            <a:picLocks noChangeAspect="1"/>
          </p:cNvPicPr>
          <p:nvPr/>
        </p:nvPicPr>
        <p:blipFill>
          <a:blip r:embed="rId2"/>
          <a:stretch>
            <a:fillRect/>
          </a:stretch>
        </p:blipFill>
        <p:spPr>
          <a:xfrm>
            <a:off x="6021076" y="1536784"/>
            <a:ext cx="5712447" cy="4572396"/>
          </a:xfrm>
          <a:prstGeom prst="rect">
            <a:avLst/>
          </a:prstGeom>
        </p:spPr>
      </p:pic>
      <p:sp>
        <p:nvSpPr>
          <p:cNvPr id="7" name="Tekstvak 6">
            <a:extLst>
              <a:ext uri="{FF2B5EF4-FFF2-40B4-BE49-F238E27FC236}">
                <a16:creationId xmlns:a16="http://schemas.microsoft.com/office/drawing/2014/main" id="{8A5ABA67-AAF2-4490-817E-2E2CEBEA98D5}"/>
              </a:ext>
            </a:extLst>
          </p:cNvPr>
          <p:cNvSpPr txBox="1"/>
          <p:nvPr/>
        </p:nvSpPr>
        <p:spPr>
          <a:xfrm>
            <a:off x="1162049" y="1536784"/>
            <a:ext cx="4743451" cy="2878480"/>
          </a:xfrm>
          <a:prstGeom prst="rect">
            <a:avLst/>
          </a:prstGeom>
          <a:noFill/>
        </p:spPr>
        <p:txBody>
          <a:bodyPr wrap="square">
            <a:spAutoFit/>
          </a:bodyPr>
          <a:lstStyle/>
          <a:p>
            <a:pPr>
              <a:lnSpc>
                <a:spcPct val="115000"/>
              </a:lnSpc>
              <a:spcAft>
                <a:spcPts val="10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Bekijk afbeelding 4.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Vergeleken met afbeelding 3 lijkt het verdriet van de vrouw op afbeelding 4 minder hartverscheurend. Dat komt vooral doordat de tranen niet echt zijn maar van glas. </a:t>
            </a:r>
          </a:p>
          <a:p>
            <a:pPr marL="342900" lvl="0" indent="-342900">
              <a:lnSpc>
                <a:spcPct val="115000"/>
              </a:lnSpc>
              <a:spcAft>
                <a:spcPts val="1000"/>
              </a:spcAft>
              <a:buFont typeface="+mj-lt"/>
              <a:buAutoNum type="arabicPeriod" startAt="5"/>
            </a:pPr>
            <a:r>
              <a:rPr lang="nl-NL" sz="1800" dirty="0">
                <a:effectLst/>
                <a:latin typeface="Calibri" panose="020F0502020204030204" pitchFamily="34" charset="0"/>
                <a:ea typeface="Calibri" panose="020F0502020204030204" pitchFamily="34" charset="0"/>
                <a:cs typeface="Times New Roman" panose="02020603050405020304" pitchFamily="18" charset="0"/>
              </a:rPr>
              <a:t> Bespreek nog drie andere aspecten van de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voorstellin</a:t>
            </a:r>
            <a:r>
              <a:rPr lang="nl-NL" sz="1800" dirty="0">
                <a:effectLst/>
                <a:latin typeface="Calibri" panose="020F0502020204030204" pitchFamily="34" charset="0"/>
                <a:ea typeface="Calibri" panose="020F0502020204030204" pitchFamily="34" charset="0"/>
                <a:cs typeface="Times New Roman" panose="02020603050405020304" pitchFamily="18" charset="0"/>
              </a:rPr>
              <a:t>g die dit werk minder droevig maken. </a:t>
            </a:r>
          </a:p>
        </p:txBody>
      </p:sp>
      <p:sp>
        <p:nvSpPr>
          <p:cNvPr id="9" name="Tekstvak 8">
            <a:extLst>
              <a:ext uri="{FF2B5EF4-FFF2-40B4-BE49-F238E27FC236}">
                <a16:creationId xmlns:a16="http://schemas.microsoft.com/office/drawing/2014/main" id="{59642897-5CD9-4BF2-907B-0F59091D06D1}"/>
              </a:ext>
            </a:extLst>
          </p:cNvPr>
          <p:cNvSpPr txBox="1"/>
          <p:nvPr/>
        </p:nvSpPr>
        <p:spPr>
          <a:xfrm>
            <a:off x="5095875" y="5739848"/>
            <a:ext cx="6096000" cy="369332"/>
          </a:xfrm>
          <a:prstGeom prst="rect">
            <a:avLst/>
          </a:prstGeom>
          <a:noFill/>
        </p:spPr>
        <p:txBody>
          <a:bodyPr wrap="square">
            <a:spAutoFit/>
          </a:bodyPr>
          <a:lstStyle/>
          <a:p>
            <a:r>
              <a:rPr lang="nl-NL" dirty="0"/>
              <a:t>Afb 4</a:t>
            </a:r>
          </a:p>
        </p:txBody>
      </p:sp>
    </p:spTree>
    <p:extLst>
      <p:ext uri="{BB962C8B-B14F-4D97-AF65-F5344CB8AC3E}">
        <p14:creationId xmlns:p14="http://schemas.microsoft.com/office/powerpoint/2010/main" val="309524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DFE79B-6561-42CB-A369-8BE9AB4F1FA6}"/>
              </a:ext>
            </a:extLst>
          </p:cNvPr>
          <p:cNvPicPr>
            <a:picLocks noChangeAspect="1"/>
          </p:cNvPicPr>
          <p:nvPr/>
        </p:nvPicPr>
        <p:blipFill>
          <a:blip r:embed="rId2"/>
          <a:stretch>
            <a:fillRect/>
          </a:stretch>
        </p:blipFill>
        <p:spPr>
          <a:xfrm>
            <a:off x="6096000" y="95078"/>
            <a:ext cx="4867275" cy="3895897"/>
          </a:xfrm>
          <a:prstGeom prst="rect">
            <a:avLst/>
          </a:prstGeom>
        </p:spPr>
      </p:pic>
      <p:sp>
        <p:nvSpPr>
          <p:cNvPr id="7" name="Tekstvak 6">
            <a:extLst>
              <a:ext uri="{FF2B5EF4-FFF2-40B4-BE49-F238E27FC236}">
                <a16:creationId xmlns:a16="http://schemas.microsoft.com/office/drawing/2014/main" id="{8A5ABA67-AAF2-4490-817E-2E2CEBEA98D5}"/>
              </a:ext>
            </a:extLst>
          </p:cNvPr>
          <p:cNvSpPr txBox="1"/>
          <p:nvPr/>
        </p:nvSpPr>
        <p:spPr>
          <a:xfrm>
            <a:off x="1133474" y="550520"/>
            <a:ext cx="4743451" cy="2878480"/>
          </a:xfrm>
          <a:prstGeom prst="rect">
            <a:avLst/>
          </a:prstGeom>
          <a:noFill/>
        </p:spPr>
        <p:txBody>
          <a:bodyPr wrap="square">
            <a:spAutoFit/>
          </a:bodyPr>
          <a:lstStyle/>
          <a:p>
            <a:pPr>
              <a:lnSpc>
                <a:spcPct val="115000"/>
              </a:lnSpc>
              <a:spcAft>
                <a:spcPts val="10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Bekijk afbeelding 4.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Vergeleken met afbeelding 3 lijkt het verdriet van de vrouw op afbeelding 4 minder hartverscheurend. Dat komt vooral doordat de tranen niet echt zijn maar van glas. </a:t>
            </a:r>
          </a:p>
          <a:p>
            <a:pPr marL="342900" lvl="0" indent="-342900">
              <a:lnSpc>
                <a:spcPct val="115000"/>
              </a:lnSpc>
              <a:spcAft>
                <a:spcPts val="1000"/>
              </a:spcAft>
              <a:buFont typeface="+mj-lt"/>
              <a:buAutoNum type="arabicPeriod" startAt="5"/>
            </a:pPr>
            <a:r>
              <a:rPr lang="nl-NL" sz="1800" dirty="0">
                <a:effectLst/>
                <a:latin typeface="Calibri" panose="020F0502020204030204" pitchFamily="34" charset="0"/>
                <a:ea typeface="Calibri" panose="020F0502020204030204" pitchFamily="34" charset="0"/>
                <a:cs typeface="Times New Roman" panose="02020603050405020304" pitchFamily="18" charset="0"/>
              </a:rPr>
              <a:t> Bespreek nog drie andere aspecten van de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voorstellin</a:t>
            </a:r>
            <a:r>
              <a:rPr lang="nl-NL" sz="1800" dirty="0">
                <a:effectLst/>
                <a:latin typeface="Calibri" panose="020F0502020204030204" pitchFamily="34" charset="0"/>
                <a:ea typeface="Calibri" panose="020F0502020204030204" pitchFamily="34" charset="0"/>
                <a:cs typeface="Times New Roman" panose="02020603050405020304" pitchFamily="18" charset="0"/>
              </a:rPr>
              <a:t>g die dit werk minder droevig maken. </a:t>
            </a:r>
          </a:p>
        </p:txBody>
      </p:sp>
      <p:sp>
        <p:nvSpPr>
          <p:cNvPr id="6" name="Tekstvak 5">
            <a:extLst>
              <a:ext uri="{FF2B5EF4-FFF2-40B4-BE49-F238E27FC236}">
                <a16:creationId xmlns:a16="http://schemas.microsoft.com/office/drawing/2014/main" id="{EBD951C1-9F4B-431D-BDD1-1457859AD159}"/>
              </a:ext>
            </a:extLst>
          </p:cNvPr>
          <p:cNvSpPr txBox="1"/>
          <p:nvPr/>
        </p:nvSpPr>
        <p:spPr>
          <a:xfrm>
            <a:off x="1133474" y="4131976"/>
            <a:ext cx="10334625" cy="2369623"/>
          </a:xfrm>
          <a:prstGeom prst="rect">
            <a:avLst/>
          </a:prstGeom>
          <a:noFill/>
        </p:spPr>
        <p:txBody>
          <a:bodyPr wrap="square">
            <a:spAutoFit/>
          </a:bodyPr>
          <a:lstStyle/>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Wimpers en wenkbrauwen lijken onecht (de wimpers bijvoorbeeld lijken bijna plastic) waardoor je gaat denken dat het verdriet ook wel niet echt zal zijn, of: de foto is </a:t>
            </a:r>
            <a:r>
              <a:rPr lang="nl-NL"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glamourous</a:t>
            </a: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door de opgemaakte ogen en de glans (associaties met toneel/gespeeld verdriet).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Er is weinig expressie: geen vertrokken gelaatstrekken, de huid blijft glad.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De tranen liggen veel te netjes op het gezicht, daardoor lijkt het geregisseerd en niet echt.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Ze heeft de ogen wijd open (en een gerichte blik), wat geregisseerd aandoet</a:t>
            </a:r>
            <a:r>
              <a:rPr lang="nl-N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E87F0996-F5A9-4291-AD40-B8F652FB212F}"/>
              </a:ext>
            </a:extLst>
          </p:cNvPr>
          <p:cNvSpPr txBox="1"/>
          <p:nvPr/>
        </p:nvSpPr>
        <p:spPr>
          <a:xfrm>
            <a:off x="5372099" y="3595822"/>
            <a:ext cx="6096000" cy="369332"/>
          </a:xfrm>
          <a:prstGeom prst="rect">
            <a:avLst/>
          </a:prstGeom>
          <a:noFill/>
        </p:spPr>
        <p:txBody>
          <a:bodyPr wrap="square">
            <a:spAutoFit/>
          </a:bodyPr>
          <a:lstStyle/>
          <a:p>
            <a:r>
              <a:rPr lang="nl-NL" dirty="0"/>
              <a:t>Afb 4</a:t>
            </a:r>
          </a:p>
        </p:txBody>
      </p:sp>
    </p:spTree>
    <p:extLst>
      <p:ext uri="{BB962C8B-B14F-4D97-AF65-F5344CB8AC3E}">
        <p14:creationId xmlns:p14="http://schemas.microsoft.com/office/powerpoint/2010/main" val="149473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DFE79B-6561-42CB-A369-8BE9AB4F1FA6}"/>
              </a:ext>
            </a:extLst>
          </p:cNvPr>
          <p:cNvPicPr>
            <a:picLocks noChangeAspect="1"/>
          </p:cNvPicPr>
          <p:nvPr/>
        </p:nvPicPr>
        <p:blipFill>
          <a:blip r:embed="rId2"/>
          <a:stretch>
            <a:fillRect/>
          </a:stretch>
        </p:blipFill>
        <p:spPr>
          <a:xfrm>
            <a:off x="6096000" y="390353"/>
            <a:ext cx="5467350" cy="4376213"/>
          </a:xfrm>
          <a:prstGeom prst="rect">
            <a:avLst/>
          </a:prstGeom>
        </p:spPr>
      </p:pic>
      <p:sp>
        <p:nvSpPr>
          <p:cNvPr id="7" name="Tekstvak 6">
            <a:extLst>
              <a:ext uri="{FF2B5EF4-FFF2-40B4-BE49-F238E27FC236}">
                <a16:creationId xmlns:a16="http://schemas.microsoft.com/office/drawing/2014/main" id="{8A5ABA67-AAF2-4490-817E-2E2CEBEA98D5}"/>
              </a:ext>
            </a:extLst>
          </p:cNvPr>
          <p:cNvSpPr txBox="1"/>
          <p:nvPr/>
        </p:nvSpPr>
        <p:spPr>
          <a:xfrm>
            <a:off x="1133474" y="550520"/>
            <a:ext cx="4743451" cy="3134961"/>
          </a:xfrm>
          <a:prstGeom prst="rect">
            <a:avLst/>
          </a:prstGeom>
          <a:noFill/>
        </p:spPr>
        <p:txBody>
          <a:bodyPr wrap="square">
            <a:spAutoFit/>
          </a:bodyPr>
          <a:lstStyle/>
          <a:p>
            <a:pPr>
              <a:lnSpc>
                <a:spcPct val="115000"/>
              </a:lnSpc>
              <a:spcAft>
                <a:spcPts val="10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Bekijk afbeelding 4. </a:t>
            </a: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foto op afbeelding 4 is heel beroemd geworden, onder meer vanwege zijn beeldende kwaliteiten. </a:t>
            </a:r>
          </a:p>
          <a:p>
            <a:pPr lvl="0">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6.  Noem drie aspecten van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de vormgeving </a:t>
            </a:r>
            <a:r>
              <a:rPr lang="nl-NL" sz="1800" dirty="0">
                <a:effectLst/>
                <a:latin typeface="Calibri" panose="020F0502020204030204" pitchFamily="34" charset="0"/>
                <a:ea typeface="Calibri" panose="020F0502020204030204" pitchFamily="34" charset="0"/>
                <a:cs typeface="Times New Roman" panose="02020603050405020304" pitchFamily="18" charset="0"/>
              </a:rPr>
              <a:t>die deze foto beeldend interessant maken. </a:t>
            </a:r>
          </a:p>
          <a:p>
            <a:pPr>
              <a:lnSpc>
                <a:spcPct val="115000"/>
              </a:lnSpc>
              <a:spcAft>
                <a:spcPts val="1000"/>
              </a:spcAft>
            </a:pPr>
            <a:endParaRPr lang="nl-NL" i="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D5E46CF1-BD63-45D7-9D2C-AD888608751E}"/>
              </a:ext>
            </a:extLst>
          </p:cNvPr>
          <p:cNvSpPr txBox="1"/>
          <p:nvPr/>
        </p:nvSpPr>
        <p:spPr>
          <a:xfrm>
            <a:off x="5295900" y="4397234"/>
            <a:ext cx="6096000" cy="369332"/>
          </a:xfrm>
          <a:prstGeom prst="rect">
            <a:avLst/>
          </a:prstGeom>
          <a:noFill/>
        </p:spPr>
        <p:txBody>
          <a:bodyPr wrap="square">
            <a:spAutoFit/>
          </a:bodyPr>
          <a:lstStyle/>
          <a:p>
            <a:r>
              <a:rPr lang="nl-NL" dirty="0"/>
              <a:t>Afb 4</a:t>
            </a:r>
          </a:p>
        </p:txBody>
      </p:sp>
    </p:spTree>
    <p:extLst>
      <p:ext uri="{BB962C8B-B14F-4D97-AF65-F5344CB8AC3E}">
        <p14:creationId xmlns:p14="http://schemas.microsoft.com/office/powerpoint/2010/main" val="247626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DFE79B-6561-42CB-A369-8BE9AB4F1FA6}"/>
              </a:ext>
            </a:extLst>
          </p:cNvPr>
          <p:cNvPicPr>
            <a:picLocks noChangeAspect="1"/>
          </p:cNvPicPr>
          <p:nvPr/>
        </p:nvPicPr>
        <p:blipFill>
          <a:blip r:embed="rId2"/>
          <a:stretch>
            <a:fillRect/>
          </a:stretch>
        </p:blipFill>
        <p:spPr>
          <a:xfrm>
            <a:off x="7134224" y="257004"/>
            <a:ext cx="4410075" cy="3529942"/>
          </a:xfrm>
          <a:prstGeom prst="rect">
            <a:avLst/>
          </a:prstGeom>
        </p:spPr>
      </p:pic>
      <p:sp>
        <p:nvSpPr>
          <p:cNvPr id="7" name="Tekstvak 6">
            <a:extLst>
              <a:ext uri="{FF2B5EF4-FFF2-40B4-BE49-F238E27FC236}">
                <a16:creationId xmlns:a16="http://schemas.microsoft.com/office/drawing/2014/main" id="{8A5ABA67-AAF2-4490-817E-2E2CEBEA98D5}"/>
              </a:ext>
            </a:extLst>
          </p:cNvPr>
          <p:cNvSpPr txBox="1"/>
          <p:nvPr/>
        </p:nvSpPr>
        <p:spPr>
          <a:xfrm>
            <a:off x="1133474" y="550520"/>
            <a:ext cx="5553076" cy="2816412"/>
          </a:xfrm>
          <a:prstGeom prst="rect">
            <a:avLst/>
          </a:prstGeom>
          <a:noFill/>
        </p:spPr>
        <p:txBody>
          <a:bodyPr wrap="square">
            <a:spAutoFit/>
          </a:bodyPr>
          <a:lstStyle/>
          <a:p>
            <a:pPr>
              <a:lnSpc>
                <a:spcPct val="115000"/>
              </a:lnSpc>
              <a:spcAft>
                <a:spcPts val="10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Bekijk afbeelding 4. </a:t>
            </a: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foto op afbeelding 4 is heel beroemd geworden, onder meer vanwege zijn beeldende kwaliteiten. </a:t>
            </a:r>
          </a:p>
          <a:p>
            <a:pPr lvl="0">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6. 	Noem drie aspecten van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de vormgeving </a:t>
            </a:r>
            <a:r>
              <a:rPr lang="nl-NL" sz="1800" dirty="0">
                <a:effectLst/>
                <a:latin typeface="Calibri" panose="020F0502020204030204" pitchFamily="34" charset="0"/>
                <a:ea typeface="Calibri" panose="020F0502020204030204" pitchFamily="34" charset="0"/>
                <a:cs typeface="Times New Roman" panose="02020603050405020304" pitchFamily="18" charset="0"/>
              </a:rPr>
              <a:t>die deze   	foto beeldend interessant maken. </a:t>
            </a:r>
          </a:p>
          <a:p>
            <a:pPr>
              <a:lnSpc>
                <a:spcPct val="115000"/>
              </a:lnSpc>
              <a:spcAft>
                <a:spcPts val="1000"/>
              </a:spcAft>
            </a:pPr>
            <a:endParaRPr lang="nl-NL" i="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D676530F-7A4C-44DA-BBF0-D6917110612A}"/>
              </a:ext>
            </a:extLst>
          </p:cNvPr>
          <p:cNvSpPr txBox="1"/>
          <p:nvPr/>
        </p:nvSpPr>
        <p:spPr>
          <a:xfrm>
            <a:off x="1133473" y="3195346"/>
            <a:ext cx="10410825" cy="3029034"/>
          </a:xfrm>
          <a:prstGeom prst="rect">
            <a:avLst/>
          </a:prstGeom>
          <a:noFill/>
        </p:spPr>
        <p:txBody>
          <a:bodyPr wrap="square">
            <a:spAutoFit/>
          </a:bodyPr>
          <a:lstStyle/>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de compositie: de diagonale richting van de ogen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nl-NL" dirty="0">
                <a:solidFill>
                  <a:srgbClr val="0070C0"/>
                </a:solidFill>
                <a:latin typeface="Calibri" panose="020F0502020204030204" pitchFamily="34" charset="0"/>
                <a:ea typeface="Calibri" panose="020F0502020204030204" pitchFamily="34" charset="0"/>
                <a:cs typeface="Times New Roman" panose="02020603050405020304" pitchFamily="18" charset="0"/>
              </a:rPr>
              <a:t>licht: </a:t>
            </a: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lichtwerking met reflecties in tranen en ogen </a:t>
            </a:r>
          </a:p>
          <a:p>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de compositie: frappante uitsnede </a:t>
            </a:r>
          </a:p>
          <a:p>
            <a:endPar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de contrastwerking van onscherpe delen (bijvoorbeeld neus) met scherpe details als de ogen  en tranen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contrastwerking tussen het lineaire, grafische effect van wimpers en wenkbrauwen  tegenover het vage, vlekkerige van de huid </a:t>
            </a:r>
          </a:p>
          <a:p>
            <a:endParaRPr lang="nl-NL" dirty="0"/>
          </a:p>
        </p:txBody>
      </p:sp>
      <p:sp>
        <p:nvSpPr>
          <p:cNvPr id="8" name="Tekstvak 7">
            <a:extLst>
              <a:ext uri="{FF2B5EF4-FFF2-40B4-BE49-F238E27FC236}">
                <a16:creationId xmlns:a16="http://schemas.microsoft.com/office/drawing/2014/main" id="{2639AE02-F5A7-4812-9271-DB70FABE3349}"/>
              </a:ext>
            </a:extLst>
          </p:cNvPr>
          <p:cNvSpPr txBox="1"/>
          <p:nvPr/>
        </p:nvSpPr>
        <p:spPr>
          <a:xfrm>
            <a:off x="6338885" y="3316149"/>
            <a:ext cx="6096000" cy="369332"/>
          </a:xfrm>
          <a:prstGeom prst="rect">
            <a:avLst/>
          </a:prstGeom>
          <a:noFill/>
        </p:spPr>
        <p:txBody>
          <a:bodyPr wrap="square">
            <a:spAutoFit/>
          </a:bodyPr>
          <a:lstStyle/>
          <a:p>
            <a:r>
              <a:rPr lang="nl-NL" dirty="0"/>
              <a:t>Afb 4</a:t>
            </a:r>
          </a:p>
        </p:txBody>
      </p:sp>
    </p:spTree>
    <p:extLst>
      <p:ext uri="{BB962C8B-B14F-4D97-AF65-F5344CB8AC3E}">
        <p14:creationId xmlns:p14="http://schemas.microsoft.com/office/powerpoint/2010/main" val="317236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BC08D93-AF95-4728-97A2-57728803E4C8}"/>
              </a:ext>
            </a:extLst>
          </p:cNvPr>
          <p:cNvSpPr txBox="1"/>
          <p:nvPr/>
        </p:nvSpPr>
        <p:spPr>
          <a:xfrm>
            <a:off x="1381125" y="528116"/>
            <a:ext cx="10182225" cy="1157496"/>
          </a:xfrm>
          <a:prstGeom prst="rect">
            <a:avLst/>
          </a:prstGeom>
          <a:noFill/>
        </p:spPr>
        <p:txBody>
          <a:bodyPr wrap="square">
            <a:spAutoFit/>
          </a:bodyPr>
          <a:lstStyle/>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Man Ray zegt: “Ik fotografeer geen natuur, maar ik fotografeer mijn fantasie.” De foto op  afbeelding 4, gemaakt in 1930, doet eveneens een beroep op de fantasie van de beschouwer. </a:t>
            </a:r>
          </a:p>
          <a:p>
            <a:pPr lvl="0">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7. 	</a:t>
            </a:r>
            <a:r>
              <a:rPr lang="nl-NL" sz="1800" dirty="0">
                <a:effectLst/>
                <a:latin typeface="Calibri" panose="020F0502020204030204" pitchFamily="34" charset="0"/>
                <a:ea typeface="Calibri" panose="020F0502020204030204" pitchFamily="34" charset="0"/>
                <a:cs typeface="Times New Roman" panose="02020603050405020304" pitchFamily="18" charset="0"/>
              </a:rPr>
              <a:t>Tot welke stroming uit die tijd moet het werk gerekend worden? Geef een argument voor je antwoord. </a:t>
            </a:r>
          </a:p>
        </p:txBody>
      </p:sp>
    </p:spTree>
    <p:extLst>
      <p:ext uri="{BB962C8B-B14F-4D97-AF65-F5344CB8AC3E}">
        <p14:creationId xmlns:p14="http://schemas.microsoft.com/office/powerpoint/2010/main" val="280002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BC08D93-AF95-4728-97A2-57728803E4C8}"/>
              </a:ext>
            </a:extLst>
          </p:cNvPr>
          <p:cNvSpPr txBox="1"/>
          <p:nvPr/>
        </p:nvSpPr>
        <p:spPr>
          <a:xfrm>
            <a:off x="1381125" y="528116"/>
            <a:ext cx="10287000" cy="1157496"/>
          </a:xfrm>
          <a:prstGeom prst="rect">
            <a:avLst/>
          </a:prstGeom>
          <a:noFill/>
        </p:spPr>
        <p:txBody>
          <a:bodyPr wrap="square">
            <a:spAutoFit/>
          </a:bodyPr>
          <a:lstStyle/>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Man Ray zegt: “Ik fotografeer geen natuur, maar ik fotografeer mijn fantasie.” De foto op  afbeelding 4, gemaakt in 1930, doet eveneens een beroep op de fantasie van de beschouwer. </a:t>
            </a:r>
          </a:p>
          <a:p>
            <a:pPr lvl="0">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7.	 Tot welke stroming uit die tijd moet het werk gerekend worden? Geef een argument voor je antwoord. </a:t>
            </a:r>
          </a:p>
        </p:txBody>
      </p:sp>
      <p:sp>
        <p:nvSpPr>
          <p:cNvPr id="5" name="Tekstvak 4">
            <a:extLst>
              <a:ext uri="{FF2B5EF4-FFF2-40B4-BE49-F238E27FC236}">
                <a16:creationId xmlns:a16="http://schemas.microsoft.com/office/drawing/2014/main" id="{E2F7914B-91BB-479A-AA67-33B722DBE305}"/>
              </a:ext>
            </a:extLst>
          </p:cNvPr>
          <p:cNvSpPr txBox="1"/>
          <p:nvPr/>
        </p:nvSpPr>
        <p:spPr>
          <a:xfrm>
            <a:off x="1447799" y="2243303"/>
            <a:ext cx="9858375" cy="1157496"/>
          </a:xfrm>
          <a:prstGeom prst="rect">
            <a:avLst/>
          </a:prstGeom>
          <a:noFill/>
        </p:spPr>
        <p:txBody>
          <a:bodyPr wrap="square">
            <a:spAutoFit/>
          </a:bodyPr>
          <a:lstStyle/>
          <a:p>
            <a:pPr lvl="0">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surrealisme </a:t>
            </a:r>
          </a:p>
          <a:p>
            <a:pPr>
              <a:lnSpc>
                <a:spcPct val="115000"/>
              </a:lnSpc>
              <a:spcAft>
                <a:spcPts val="1000"/>
              </a:spcAft>
            </a:pPr>
            <a:r>
              <a:rPr lang="nl-NL"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Door de tegenstelling tussen realiteit en iets wat niet bestaat (glazen tranen) of door het manipuleren van emoties, waardoor vervreemding ontstaat. </a:t>
            </a:r>
          </a:p>
        </p:txBody>
      </p:sp>
    </p:spTree>
    <p:extLst>
      <p:ext uri="{BB962C8B-B14F-4D97-AF65-F5344CB8AC3E}">
        <p14:creationId xmlns:p14="http://schemas.microsoft.com/office/powerpoint/2010/main" val="54239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37151DCF-20B3-451B-9417-E00C62C29192}"/>
              </a:ext>
            </a:extLst>
          </p:cNvPr>
          <p:cNvSpPr>
            <a:spLocks noGrp="1"/>
          </p:cNvSpPr>
          <p:nvPr>
            <p:ph type="title"/>
          </p:nvPr>
        </p:nvSpPr>
        <p:spPr>
          <a:xfrm>
            <a:off x="605197" y="382385"/>
            <a:ext cx="3111669" cy="899780"/>
          </a:xfrm>
        </p:spPr>
        <p:txBody>
          <a:bodyPr anchor="b">
            <a:normAutofit/>
          </a:bodyPr>
          <a:lstStyle/>
          <a:p>
            <a:r>
              <a:rPr lang="nl-NL" sz="2000"/>
              <a:t>Tranen</a:t>
            </a:r>
          </a:p>
        </p:txBody>
      </p:sp>
      <p:sp>
        <p:nvSpPr>
          <p:cNvPr id="11" name="Rectangle 10">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9EF8E345-1652-4291-9B4D-623BC5C26960}"/>
              </a:ext>
            </a:extLst>
          </p:cNvPr>
          <p:cNvSpPr>
            <a:spLocks noGrp="1"/>
          </p:cNvSpPr>
          <p:nvPr>
            <p:ph idx="1"/>
          </p:nvPr>
        </p:nvSpPr>
        <p:spPr>
          <a:xfrm>
            <a:off x="605197" y="1613434"/>
            <a:ext cx="3290528" cy="4594953"/>
          </a:xfrm>
        </p:spPr>
        <p:txBody>
          <a:bodyPr>
            <a:normAutofit/>
          </a:bodyPr>
          <a:lstStyle/>
          <a:p>
            <a:pPr marL="0" indent="0">
              <a:buNone/>
            </a:pPr>
            <a:r>
              <a:rPr lang="nl-NL" sz="1800" dirty="0">
                <a:solidFill>
                  <a:schemeClr val="tx1"/>
                </a:solidFill>
                <a:latin typeface="Calibri" panose="020F0502020204030204" pitchFamily="34" charset="0"/>
                <a:cs typeface="Calibri" panose="020F0502020204030204" pitchFamily="34" charset="0"/>
              </a:rPr>
              <a:t>Op afbeelding 1 zie je Guernica, een beroemd schilderij van Pablo Picasso uit 1937. Guernica is de naam van een Spaanse stad die in dat jaar tijdens de Spaanse Burgeroorlog door Duitse bommenwerpers werd verwoest. </a:t>
            </a:r>
          </a:p>
          <a:p>
            <a:pPr marL="0" indent="0">
              <a:buNone/>
            </a:pPr>
            <a:endParaRPr lang="nl-NL" sz="1800" dirty="0">
              <a:solidFill>
                <a:schemeClr val="tx1"/>
              </a:solidFill>
              <a:latin typeface="Calibri" panose="020F0502020204030204" pitchFamily="34" charset="0"/>
              <a:cs typeface="Calibri" panose="020F0502020204030204" pitchFamily="34" charset="0"/>
            </a:endParaRPr>
          </a:p>
          <a:p>
            <a:pPr marL="0" indent="0">
              <a:buNone/>
            </a:pPr>
            <a:r>
              <a:rPr lang="nl-NL" sz="1800" dirty="0">
                <a:solidFill>
                  <a:schemeClr val="tx1"/>
                </a:solidFill>
                <a:latin typeface="Calibri" panose="020F0502020204030204" pitchFamily="34" charset="0"/>
                <a:cs typeface="Calibri" panose="020F0502020204030204" pitchFamily="34" charset="0"/>
              </a:rPr>
              <a:t>Op het detail op afbeelding 2 is een moeder met haar gestorven kind te zien. </a:t>
            </a:r>
          </a:p>
          <a:p>
            <a:pPr marL="0" indent="0">
              <a:buNone/>
            </a:pPr>
            <a:endParaRPr lang="nl-NL" sz="1800" dirty="0">
              <a:solidFill>
                <a:schemeClr val="tx1"/>
              </a:solidFill>
              <a:latin typeface="Calibri" panose="020F0502020204030204" pitchFamily="34" charset="0"/>
              <a:cs typeface="Calibri" panose="020F0502020204030204" pitchFamily="34" charset="0"/>
            </a:endParaRPr>
          </a:p>
          <a:p>
            <a:pPr marL="0" indent="0">
              <a:buNone/>
            </a:pPr>
            <a:r>
              <a:rPr lang="nl-NL" sz="1800" i="1" dirty="0">
                <a:solidFill>
                  <a:schemeClr val="tx1"/>
                </a:solidFill>
                <a:latin typeface="Calibri" panose="020F0502020204030204" pitchFamily="34" charset="0"/>
                <a:cs typeface="Calibri" panose="020F0502020204030204" pitchFamily="34" charset="0"/>
              </a:rPr>
              <a:t>Bekijk afbeelding 1 en 2. </a:t>
            </a:r>
          </a:p>
          <a:p>
            <a:endParaRPr lang="nl-NL" sz="1600" dirty="0"/>
          </a:p>
        </p:txBody>
      </p:sp>
      <p:sp>
        <p:nvSpPr>
          <p:cNvPr id="13" name="Rectangle 12">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643467"/>
            <a:ext cx="739140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54A31A0-1271-4CBA-B714-A7DC89BB80E6}"/>
              </a:ext>
            </a:extLst>
          </p:cNvPr>
          <p:cNvPicPr>
            <a:picLocks noChangeAspect="1"/>
          </p:cNvPicPr>
          <p:nvPr/>
        </p:nvPicPr>
        <p:blipFill>
          <a:blip r:embed="rId2"/>
          <a:stretch>
            <a:fillRect/>
          </a:stretch>
        </p:blipFill>
        <p:spPr>
          <a:xfrm>
            <a:off x="4104999" y="1613434"/>
            <a:ext cx="7258604" cy="2721977"/>
          </a:xfrm>
          <a:prstGeom prst="rect">
            <a:avLst/>
          </a:prstGeom>
        </p:spPr>
      </p:pic>
      <p:sp>
        <p:nvSpPr>
          <p:cNvPr id="10" name="Tekstvak 9">
            <a:extLst>
              <a:ext uri="{FF2B5EF4-FFF2-40B4-BE49-F238E27FC236}">
                <a16:creationId xmlns:a16="http://schemas.microsoft.com/office/drawing/2014/main" id="{2AC6D270-D006-4AEF-92D8-73C1FFB2EB87}"/>
              </a:ext>
            </a:extLst>
          </p:cNvPr>
          <p:cNvSpPr txBox="1"/>
          <p:nvPr/>
        </p:nvSpPr>
        <p:spPr>
          <a:xfrm>
            <a:off x="8703736" y="4413996"/>
            <a:ext cx="2726265" cy="246221"/>
          </a:xfrm>
          <a:prstGeom prst="rect">
            <a:avLst/>
          </a:prstGeom>
          <a:noFill/>
        </p:spPr>
        <p:txBody>
          <a:bodyPr wrap="square">
            <a:spAutoFit/>
          </a:bodyPr>
          <a:lstStyle/>
          <a:p>
            <a:r>
              <a:rPr lang="nl-NL" sz="1000" dirty="0"/>
              <a:t>"Guernica“, Pablo Picasso, 3,5 x 7,7 meter, 1937</a:t>
            </a:r>
          </a:p>
        </p:txBody>
      </p:sp>
      <p:sp>
        <p:nvSpPr>
          <p:cNvPr id="5" name="Tekstvak 4">
            <a:extLst>
              <a:ext uri="{FF2B5EF4-FFF2-40B4-BE49-F238E27FC236}">
                <a16:creationId xmlns:a16="http://schemas.microsoft.com/office/drawing/2014/main" id="{30179290-3980-497F-BF60-BE64322B3D82}"/>
              </a:ext>
            </a:extLst>
          </p:cNvPr>
          <p:cNvSpPr txBox="1"/>
          <p:nvPr/>
        </p:nvSpPr>
        <p:spPr>
          <a:xfrm>
            <a:off x="4121762" y="1165517"/>
            <a:ext cx="1057275" cy="369332"/>
          </a:xfrm>
          <a:prstGeom prst="rect">
            <a:avLst/>
          </a:prstGeom>
          <a:noFill/>
        </p:spPr>
        <p:txBody>
          <a:bodyPr wrap="square" rtlCol="0">
            <a:spAutoFit/>
          </a:bodyPr>
          <a:lstStyle/>
          <a:p>
            <a:r>
              <a:rPr lang="nl-NL" dirty="0"/>
              <a:t>Afb 1</a:t>
            </a:r>
          </a:p>
        </p:txBody>
      </p:sp>
    </p:spTree>
    <p:extLst>
      <p:ext uri="{BB962C8B-B14F-4D97-AF65-F5344CB8AC3E}">
        <p14:creationId xmlns:p14="http://schemas.microsoft.com/office/powerpoint/2010/main" val="157616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10FE30-7D04-41F5-A718-0A39871981DB}"/>
              </a:ext>
            </a:extLst>
          </p:cNvPr>
          <p:cNvSpPr txBox="1"/>
          <p:nvPr/>
        </p:nvSpPr>
        <p:spPr>
          <a:xfrm>
            <a:off x="1365885" y="634415"/>
            <a:ext cx="6096000" cy="923330"/>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De vrouw op afbeelding 2 is wanhopig en verdrietig. </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1.	 Noem twee aspecten waaraan je dat kunt zien</a:t>
            </a:r>
            <a:r>
              <a:rPr lang="nl-NL" dirty="0"/>
              <a:t>. </a:t>
            </a:r>
          </a:p>
        </p:txBody>
      </p:sp>
      <p:pic>
        <p:nvPicPr>
          <p:cNvPr id="6" name="Afbeelding 5">
            <a:extLst>
              <a:ext uri="{FF2B5EF4-FFF2-40B4-BE49-F238E27FC236}">
                <a16:creationId xmlns:a16="http://schemas.microsoft.com/office/drawing/2014/main" id="{02C25B4D-D6C1-4858-8BEF-39D968DAD06C}"/>
              </a:ext>
            </a:extLst>
          </p:cNvPr>
          <p:cNvPicPr>
            <a:picLocks noChangeAspect="1"/>
          </p:cNvPicPr>
          <p:nvPr/>
        </p:nvPicPr>
        <p:blipFill>
          <a:blip r:embed="rId2"/>
          <a:stretch>
            <a:fillRect/>
          </a:stretch>
        </p:blipFill>
        <p:spPr>
          <a:xfrm>
            <a:off x="7847331" y="121711"/>
            <a:ext cx="3709782" cy="6398281"/>
          </a:xfrm>
          <a:prstGeom prst="rect">
            <a:avLst/>
          </a:prstGeom>
        </p:spPr>
      </p:pic>
      <p:sp>
        <p:nvSpPr>
          <p:cNvPr id="7" name="Tekstvak 6">
            <a:extLst>
              <a:ext uri="{FF2B5EF4-FFF2-40B4-BE49-F238E27FC236}">
                <a16:creationId xmlns:a16="http://schemas.microsoft.com/office/drawing/2014/main" id="{8D46A641-6498-4D3F-8919-E4DB7B19D627}"/>
              </a:ext>
            </a:extLst>
          </p:cNvPr>
          <p:cNvSpPr txBox="1"/>
          <p:nvPr/>
        </p:nvSpPr>
        <p:spPr>
          <a:xfrm>
            <a:off x="7761606" y="6519992"/>
            <a:ext cx="3268344" cy="246221"/>
          </a:xfrm>
          <a:prstGeom prst="rect">
            <a:avLst/>
          </a:prstGeom>
          <a:noFill/>
        </p:spPr>
        <p:txBody>
          <a:bodyPr wrap="square">
            <a:spAutoFit/>
          </a:bodyPr>
          <a:lstStyle/>
          <a:p>
            <a:r>
              <a:rPr lang="nl-NL" sz="1000" dirty="0"/>
              <a:t>Detail van "Guernica“, Pablo Picasso, 3,5 x 7,7 meter, 1937</a:t>
            </a:r>
          </a:p>
        </p:txBody>
      </p:sp>
      <p:sp>
        <p:nvSpPr>
          <p:cNvPr id="9" name="Tekstvak 8">
            <a:extLst>
              <a:ext uri="{FF2B5EF4-FFF2-40B4-BE49-F238E27FC236}">
                <a16:creationId xmlns:a16="http://schemas.microsoft.com/office/drawing/2014/main" id="{D7C73FF9-1B2D-4694-BFBC-5417BDCC954D}"/>
              </a:ext>
            </a:extLst>
          </p:cNvPr>
          <p:cNvSpPr txBox="1"/>
          <p:nvPr/>
        </p:nvSpPr>
        <p:spPr>
          <a:xfrm>
            <a:off x="6972300" y="6089105"/>
            <a:ext cx="6096000" cy="369332"/>
          </a:xfrm>
          <a:prstGeom prst="rect">
            <a:avLst/>
          </a:prstGeom>
          <a:noFill/>
        </p:spPr>
        <p:txBody>
          <a:bodyPr wrap="square">
            <a:spAutoFit/>
          </a:bodyPr>
          <a:lstStyle/>
          <a:p>
            <a:r>
              <a:rPr lang="nl-NL" dirty="0"/>
              <a:t>Afb 2</a:t>
            </a:r>
          </a:p>
        </p:txBody>
      </p:sp>
    </p:spTree>
    <p:extLst>
      <p:ext uri="{BB962C8B-B14F-4D97-AF65-F5344CB8AC3E}">
        <p14:creationId xmlns:p14="http://schemas.microsoft.com/office/powerpoint/2010/main" val="183897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10FE30-7D04-41F5-A718-0A39871981DB}"/>
              </a:ext>
            </a:extLst>
          </p:cNvPr>
          <p:cNvSpPr txBox="1"/>
          <p:nvPr/>
        </p:nvSpPr>
        <p:spPr>
          <a:xfrm>
            <a:off x="1365885" y="624890"/>
            <a:ext cx="6096000" cy="646331"/>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De vrouw op afbeelding 2 is wanhopig en verdrietig. </a:t>
            </a:r>
          </a:p>
          <a:p>
            <a:r>
              <a:rPr lang="nl-NL" dirty="0">
                <a:latin typeface="Calibri" panose="020F0502020204030204" pitchFamily="34" charset="0"/>
                <a:cs typeface="Calibri" panose="020F0502020204030204" pitchFamily="34" charset="0"/>
              </a:rPr>
              <a:t>1.	 Noem twee aspecten waaraan je dat kunt zien. </a:t>
            </a:r>
          </a:p>
        </p:txBody>
      </p:sp>
      <p:pic>
        <p:nvPicPr>
          <p:cNvPr id="6" name="Afbeelding 5">
            <a:extLst>
              <a:ext uri="{FF2B5EF4-FFF2-40B4-BE49-F238E27FC236}">
                <a16:creationId xmlns:a16="http://schemas.microsoft.com/office/drawing/2014/main" id="{02C25B4D-D6C1-4858-8BEF-39D968DAD06C}"/>
              </a:ext>
            </a:extLst>
          </p:cNvPr>
          <p:cNvPicPr>
            <a:picLocks noChangeAspect="1"/>
          </p:cNvPicPr>
          <p:nvPr/>
        </p:nvPicPr>
        <p:blipFill>
          <a:blip r:embed="rId2"/>
          <a:stretch>
            <a:fillRect/>
          </a:stretch>
        </p:blipFill>
        <p:spPr>
          <a:xfrm>
            <a:off x="7847331" y="121711"/>
            <a:ext cx="3709782" cy="6398281"/>
          </a:xfrm>
          <a:prstGeom prst="rect">
            <a:avLst/>
          </a:prstGeom>
        </p:spPr>
      </p:pic>
      <p:sp>
        <p:nvSpPr>
          <p:cNvPr id="7" name="Tekstvak 6">
            <a:extLst>
              <a:ext uri="{FF2B5EF4-FFF2-40B4-BE49-F238E27FC236}">
                <a16:creationId xmlns:a16="http://schemas.microsoft.com/office/drawing/2014/main" id="{8D46A641-6498-4D3F-8919-E4DB7B19D627}"/>
              </a:ext>
            </a:extLst>
          </p:cNvPr>
          <p:cNvSpPr txBox="1"/>
          <p:nvPr/>
        </p:nvSpPr>
        <p:spPr>
          <a:xfrm>
            <a:off x="7761606" y="6519992"/>
            <a:ext cx="3268344" cy="246221"/>
          </a:xfrm>
          <a:prstGeom prst="rect">
            <a:avLst/>
          </a:prstGeom>
          <a:noFill/>
        </p:spPr>
        <p:txBody>
          <a:bodyPr wrap="square">
            <a:spAutoFit/>
          </a:bodyPr>
          <a:lstStyle/>
          <a:p>
            <a:r>
              <a:rPr lang="nl-NL" sz="1000" dirty="0"/>
              <a:t>Detail van "Guernica“, Pablo Picasso, 3,5 x 7,7 meter, 1937</a:t>
            </a:r>
          </a:p>
        </p:txBody>
      </p:sp>
      <p:sp>
        <p:nvSpPr>
          <p:cNvPr id="8" name="Tekstvak 7">
            <a:extLst>
              <a:ext uri="{FF2B5EF4-FFF2-40B4-BE49-F238E27FC236}">
                <a16:creationId xmlns:a16="http://schemas.microsoft.com/office/drawing/2014/main" id="{1092A83D-9679-421B-9A49-FC3B8F4E7C81}"/>
              </a:ext>
            </a:extLst>
          </p:cNvPr>
          <p:cNvSpPr txBox="1"/>
          <p:nvPr/>
        </p:nvSpPr>
        <p:spPr>
          <a:xfrm>
            <a:off x="1365885" y="1846987"/>
            <a:ext cx="6301740" cy="2031325"/>
          </a:xfrm>
          <a:prstGeom prst="rect">
            <a:avLst/>
          </a:prstGeom>
          <a:noFill/>
        </p:spPr>
        <p:txBody>
          <a:bodyPr wrap="square">
            <a:spAutoFit/>
          </a:bodyPr>
          <a:lstStyle/>
          <a:p>
            <a:r>
              <a:rPr lang="nl-NL" dirty="0">
                <a:solidFill>
                  <a:srgbClr val="0070C0"/>
                </a:solidFill>
                <a:latin typeface="Calibri" panose="020F0502020204030204" pitchFamily="34" charset="0"/>
                <a:cs typeface="Calibri" panose="020F0502020204030204" pitchFamily="34" charset="0"/>
              </a:rPr>
              <a:t>• De vrouw heeft het hoofd achterover gegooid en krijst met </a:t>
            </a:r>
            <a:r>
              <a:rPr lang="nl-NL" dirty="0" err="1">
                <a:solidFill>
                  <a:srgbClr val="0070C0"/>
                </a:solidFill>
                <a:latin typeface="Calibri" panose="020F0502020204030204" pitchFamily="34" charset="0"/>
                <a:cs typeface="Calibri" panose="020F0502020204030204" pitchFamily="34" charset="0"/>
              </a:rPr>
              <a:t>wijdopen</a:t>
            </a:r>
            <a:r>
              <a:rPr lang="nl-NL" dirty="0">
                <a:solidFill>
                  <a:srgbClr val="0070C0"/>
                </a:solidFill>
                <a:latin typeface="Calibri" panose="020F0502020204030204" pitchFamily="34" charset="0"/>
                <a:cs typeface="Calibri" panose="020F0502020204030204" pitchFamily="34" charset="0"/>
              </a:rPr>
              <a:t> mond. </a:t>
            </a:r>
          </a:p>
          <a:p>
            <a:r>
              <a:rPr lang="nl-NL" dirty="0">
                <a:solidFill>
                  <a:srgbClr val="0070C0"/>
                </a:solidFill>
                <a:latin typeface="Calibri" panose="020F0502020204030204" pitchFamily="34" charset="0"/>
                <a:cs typeface="Calibri" panose="020F0502020204030204" pitchFamily="34" charset="0"/>
              </a:rPr>
              <a:t>• Ogen (en neusgat) lijken op tranen. </a:t>
            </a:r>
          </a:p>
          <a:p>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rPr>
              <a:t>• Vrouw en kind (vormen een driehoek) als bij een </a:t>
            </a:r>
            <a:r>
              <a:rPr lang="nl-NL" dirty="0" err="1">
                <a:solidFill>
                  <a:srgbClr val="0070C0"/>
                </a:solidFill>
                <a:latin typeface="Calibri" panose="020F0502020204030204" pitchFamily="34" charset="0"/>
                <a:cs typeface="Calibri" panose="020F0502020204030204" pitchFamily="34" charset="0"/>
              </a:rPr>
              <a:t>pietà</a:t>
            </a:r>
            <a:r>
              <a:rPr lang="nl-NL" dirty="0">
                <a:solidFill>
                  <a:srgbClr val="0070C0"/>
                </a:solidFill>
                <a:latin typeface="Calibri" panose="020F0502020204030204" pitchFamily="34" charset="0"/>
                <a:cs typeface="Calibri" panose="020F0502020204030204" pitchFamily="34" charset="0"/>
              </a:rPr>
              <a:t>. </a:t>
            </a:r>
          </a:p>
          <a:p>
            <a:r>
              <a:rPr lang="nl-NL" dirty="0">
                <a:solidFill>
                  <a:srgbClr val="0070C0"/>
                </a:solidFill>
                <a:latin typeface="Calibri" panose="020F0502020204030204" pitchFamily="34" charset="0"/>
                <a:cs typeface="Calibri" panose="020F0502020204030204" pitchFamily="34" charset="0"/>
              </a:rPr>
              <a:t>• Deformaties versterken het gekwelde, of </a:t>
            </a:r>
          </a:p>
          <a:p>
            <a:r>
              <a:rPr lang="nl-NL" dirty="0">
                <a:solidFill>
                  <a:srgbClr val="0070C0"/>
                </a:solidFill>
                <a:latin typeface="Calibri" panose="020F0502020204030204" pitchFamily="34" charset="0"/>
                <a:cs typeface="Calibri" panose="020F0502020204030204" pitchFamily="34" charset="0"/>
              </a:rPr>
              <a:t>   de verwrongen vorm spreekt van wanhoop (bijv. de vingers).  </a:t>
            </a:r>
          </a:p>
        </p:txBody>
      </p:sp>
      <p:sp>
        <p:nvSpPr>
          <p:cNvPr id="9" name="Tekstvak 8">
            <a:extLst>
              <a:ext uri="{FF2B5EF4-FFF2-40B4-BE49-F238E27FC236}">
                <a16:creationId xmlns:a16="http://schemas.microsoft.com/office/drawing/2014/main" id="{A75633B4-DDBC-41B3-AAA4-FE7D520680C3}"/>
              </a:ext>
            </a:extLst>
          </p:cNvPr>
          <p:cNvSpPr txBox="1"/>
          <p:nvPr/>
        </p:nvSpPr>
        <p:spPr>
          <a:xfrm>
            <a:off x="6981825" y="6048444"/>
            <a:ext cx="6096000" cy="369332"/>
          </a:xfrm>
          <a:prstGeom prst="rect">
            <a:avLst/>
          </a:prstGeom>
          <a:noFill/>
        </p:spPr>
        <p:txBody>
          <a:bodyPr wrap="square">
            <a:spAutoFit/>
          </a:bodyPr>
          <a:lstStyle/>
          <a:p>
            <a:r>
              <a:rPr lang="nl-NL" dirty="0"/>
              <a:t>Afb 2</a:t>
            </a:r>
          </a:p>
        </p:txBody>
      </p:sp>
    </p:spTree>
    <p:extLst>
      <p:ext uri="{BB962C8B-B14F-4D97-AF65-F5344CB8AC3E}">
        <p14:creationId xmlns:p14="http://schemas.microsoft.com/office/powerpoint/2010/main" val="59226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EF8E345-1652-4291-9B4D-623BC5C26960}"/>
              </a:ext>
            </a:extLst>
          </p:cNvPr>
          <p:cNvSpPr>
            <a:spLocks noGrp="1"/>
          </p:cNvSpPr>
          <p:nvPr>
            <p:ph idx="1"/>
          </p:nvPr>
        </p:nvSpPr>
        <p:spPr>
          <a:xfrm>
            <a:off x="1047750" y="285546"/>
            <a:ext cx="6086475" cy="5234486"/>
          </a:xfrm>
        </p:spPr>
        <p:txBody>
          <a:bodyPr vert="horz" lIns="91440" tIns="45720" rIns="91440" bIns="45720" rtlCol="0">
            <a:normAutofit/>
          </a:bodyPr>
          <a:lstStyle/>
          <a:p>
            <a:pPr mar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Picasso </a:t>
            </a:r>
            <a:r>
              <a:rPr lang="en-US" sz="1800" dirty="0" err="1">
                <a:solidFill>
                  <a:schemeClr val="tx1"/>
                </a:solidFill>
                <a:effectLst/>
                <a:latin typeface="Calibri" panose="020F0502020204030204" pitchFamily="34" charset="0"/>
                <a:cs typeface="Calibri" panose="020F0502020204030204" pitchFamily="34" charset="0"/>
              </a:rPr>
              <a:t>maakte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ongeveer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zestig</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voorstudies</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voor</a:t>
            </a:r>
            <a:r>
              <a:rPr lang="en-US" sz="1800" dirty="0">
                <a:solidFill>
                  <a:schemeClr val="tx1"/>
                </a:solidFill>
                <a:effectLst/>
                <a:latin typeface="Calibri" panose="020F0502020204030204" pitchFamily="34" charset="0"/>
                <a:cs typeface="Calibri" panose="020F0502020204030204" pitchFamily="34" charset="0"/>
              </a:rPr>
              <a:t> Guernica </a:t>
            </a:r>
            <a:r>
              <a:rPr lang="en-US" sz="1800" dirty="0" err="1">
                <a:solidFill>
                  <a:schemeClr val="tx1"/>
                </a:solidFill>
                <a:effectLst/>
                <a:latin typeface="Calibri" panose="020F0502020204030204" pitchFamily="34" charset="0"/>
                <a:cs typeface="Calibri" panose="020F0502020204030204" pitchFamily="34" charset="0"/>
              </a:rPr>
              <a:t>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hij</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schilderde</a:t>
            </a:r>
            <a:r>
              <a:rPr lang="en-US" sz="1800" dirty="0">
                <a:solidFill>
                  <a:schemeClr val="tx1"/>
                </a:solidFill>
                <a:effectLst/>
                <a:latin typeface="Calibri" panose="020F0502020204030204" pitchFamily="34" charset="0"/>
                <a:cs typeface="Calibri" panose="020F0502020204030204" pitchFamily="34" charset="0"/>
              </a:rPr>
              <a:t> in die </a:t>
            </a:r>
            <a:r>
              <a:rPr lang="en-US" sz="1800" dirty="0" err="1">
                <a:solidFill>
                  <a:schemeClr val="tx1"/>
                </a:solidFill>
                <a:effectLst/>
                <a:latin typeface="Calibri" panose="020F0502020204030204" pitchFamily="34" charset="0"/>
                <a:cs typeface="Calibri" panose="020F0502020204030204" pitchFamily="34" charset="0"/>
              </a:rPr>
              <a:t>tijd</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veel</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huilende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vrouwen</a:t>
            </a:r>
            <a:r>
              <a:rPr lang="en-US" sz="1800" dirty="0">
                <a:solidFill>
                  <a:schemeClr val="tx1"/>
                </a:solidFill>
                <a:effectLst/>
                <a:latin typeface="Calibri" panose="020F0502020204030204" pitchFamily="34" charset="0"/>
                <a:cs typeface="Calibri" panose="020F0502020204030204" pitchFamily="34" charset="0"/>
              </a:rPr>
              <a:t>. Op </a:t>
            </a:r>
            <a:r>
              <a:rPr lang="en-US" sz="1800" dirty="0" err="1">
                <a:solidFill>
                  <a:schemeClr val="tx1"/>
                </a:solidFill>
                <a:effectLst/>
                <a:latin typeface="Calibri" panose="020F0502020204030204" pitchFamily="34" charset="0"/>
                <a:cs typeface="Calibri" panose="020F0502020204030204" pitchFamily="34" charset="0"/>
              </a:rPr>
              <a:t>afbeelding</a:t>
            </a:r>
            <a:r>
              <a:rPr lang="en-US" sz="1800" dirty="0">
                <a:solidFill>
                  <a:schemeClr val="tx1"/>
                </a:solidFill>
                <a:effectLst/>
                <a:latin typeface="Calibri" panose="020F0502020204030204" pitchFamily="34" charset="0"/>
                <a:cs typeface="Calibri" panose="020F0502020204030204" pitchFamily="34" charset="0"/>
              </a:rPr>
              <a:t> 3 </a:t>
            </a:r>
            <a:r>
              <a:rPr lang="en-US" sz="1800" dirty="0" err="1">
                <a:solidFill>
                  <a:schemeClr val="tx1"/>
                </a:solidFill>
                <a:effectLst/>
                <a:latin typeface="Calibri" panose="020F0502020204030204" pitchFamily="34" charset="0"/>
                <a:cs typeface="Calibri" panose="020F0502020204030204" pitchFamily="34" charset="0"/>
              </a:rPr>
              <a:t>zie</a:t>
            </a:r>
            <a:r>
              <a:rPr lang="en-US" sz="1800" dirty="0">
                <a:solidFill>
                  <a:schemeClr val="tx1"/>
                </a:solidFill>
                <a:effectLst/>
                <a:latin typeface="Calibri" panose="020F0502020204030204" pitchFamily="34" charset="0"/>
                <a:cs typeface="Calibri" panose="020F0502020204030204" pitchFamily="34" charset="0"/>
              </a:rPr>
              <a:t> je </a:t>
            </a:r>
            <a:r>
              <a:rPr lang="en-US" sz="1800" dirty="0" err="1">
                <a:solidFill>
                  <a:schemeClr val="tx1"/>
                </a:solidFill>
                <a:effectLst/>
                <a:latin typeface="Calibri" panose="020F0502020204030204" pitchFamily="34" charset="0"/>
                <a:cs typeface="Calibri" panose="020F0502020204030204" pitchFamily="34" charset="0"/>
              </a:rPr>
              <a:t>zo’n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schilderij</a:t>
            </a:r>
            <a:r>
              <a:rPr lang="en-US" sz="1800" dirty="0">
                <a:solidFill>
                  <a:schemeClr val="tx1"/>
                </a:solidFill>
                <a:effectLst/>
                <a:latin typeface="Calibri" panose="020F0502020204030204" pitchFamily="34" charset="0"/>
                <a:cs typeface="Calibri" panose="020F0502020204030204" pitchFamily="34" charset="0"/>
              </a:rPr>
              <a:t>. </a:t>
            </a:r>
          </a:p>
          <a:p>
            <a:pPr mar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Roland Penrose, die </a:t>
            </a:r>
            <a:r>
              <a:rPr lang="en-US" sz="1800" dirty="0" err="1">
                <a:solidFill>
                  <a:schemeClr val="tx1"/>
                </a:solidFill>
                <a:effectLst/>
                <a:latin typeface="Calibri" panose="020F0502020204030204" pitchFamily="34" charset="0"/>
                <a:cs typeface="Calibri" panose="020F0502020204030204" pitchFamily="34" charset="0"/>
              </a:rPr>
              <a:t>dit</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werk</a:t>
            </a:r>
            <a:r>
              <a:rPr lang="en-US" sz="1800" dirty="0">
                <a:solidFill>
                  <a:schemeClr val="tx1"/>
                </a:solidFill>
                <a:effectLst/>
                <a:latin typeface="Calibri" panose="020F0502020204030204" pitchFamily="34" charset="0"/>
                <a:cs typeface="Calibri" panose="020F0502020204030204" pitchFamily="34" charset="0"/>
              </a:rPr>
              <a:t> in </a:t>
            </a:r>
            <a:r>
              <a:rPr lang="en-US" sz="1800" dirty="0" err="1">
                <a:solidFill>
                  <a:schemeClr val="tx1"/>
                </a:solidFill>
                <a:effectLst/>
                <a:latin typeface="Calibri" panose="020F0502020204030204" pitchFamily="34" charset="0"/>
                <a:cs typeface="Calibri" panose="020F0502020204030204" pitchFamily="34" charset="0"/>
              </a:rPr>
              <a:t>zijn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bezit</a:t>
            </a:r>
            <a:r>
              <a:rPr lang="en-US" sz="1800" dirty="0">
                <a:solidFill>
                  <a:schemeClr val="tx1"/>
                </a:solidFill>
                <a:effectLst/>
                <a:latin typeface="Calibri" panose="020F0502020204030204" pitchFamily="34" charset="0"/>
                <a:cs typeface="Calibri" panose="020F0502020204030204" pitchFamily="34" charset="0"/>
              </a:rPr>
              <a:t> had </a:t>
            </a:r>
            <a:r>
              <a:rPr lang="en-US" sz="1800" dirty="0" err="1">
                <a:solidFill>
                  <a:schemeClr val="tx1"/>
                </a:solidFill>
                <a:effectLst/>
                <a:latin typeface="Calibri" panose="020F0502020204030204" pitchFamily="34" charset="0"/>
                <a:cs typeface="Calibri" panose="020F0502020204030204" pitchFamily="34" charset="0"/>
              </a:rPr>
              <a:t>schreef</a:t>
            </a:r>
            <a:r>
              <a:rPr lang="en-US" sz="1800" dirty="0">
                <a:solidFill>
                  <a:schemeClr val="tx1"/>
                </a:solidFill>
                <a:effectLst/>
                <a:latin typeface="Calibri" panose="020F0502020204030204" pitchFamily="34" charset="0"/>
                <a:cs typeface="Calibri" panose="020F0502020204030204" pitchFamily="34" charset="0"/>
              </a:rPr>
              <a:t>: “… </a:t>
            </a:r>
            <a:r>
              <a:rPr lang="en-US" sz="1800" dirty="0" err="1">
                <a:solidFill>
                  <a:schemeClr val="tx1"/>
                </a:solidFill>
                <a:effectLst/>
                <a:latin typeface="Calibri" panose="020F0502020204030204" pitchFamily="34" charset="0"/>
                <a:cs typeface="Calibri" panose="020F0502020204030204" pitchFamily="34" charset="0"/>
              </a:rPr>
              <a:t>haar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ogen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lijken</a:t>
            </a:r>
            <a:r>
              <a:rPr lang="en-US" sz="1800" dirty="0">
                <a:solidFill>
                  <a:schemeClr val="tx1"/>
                </a:solidFill>
                <a:effectLst/>
                <a:latin typeface="Calibri" panose="020F0502020204030204" pitchFamily="34" charset="0"/>
                <a:cs typeface="Calibri" panose="020F0502020204030204" pitchFamily="34" charset="0"/>
              </a:rPr>
              <a:t> op die van Dora Maar</a:t>
            </a:r>
            <a:r>
              <a:rPr lang="en-US" sz="1200" dirty="0">
                <a:solidFill>
                  <a:schemeClr val="tx1"/>
                </a:solidFill>
                <a:effectLst/>
                <a:latin typeface="Calibri" panose="020F0502020204030204" pitchFamily="34" charset="0"/>
                <a:cs typeface="Calibri" panose="020F0502020204030204" pitchFamily="34" charset="0"/>
              </a:rPr>
              <a:t>  (Dora Maar: </a:t>
            </a:r>
            <a:r>
              <a:rPr lang="en-US" sz="1200" dirty="0" err="1">
                <a:solidFill>
                  <a:schemeClr val="tx1"/>
                </a:solidFill>
                <a:effectLst/>
                <a:latin typeface="Calibri" panose="020F0502020204030204" pitchFamily="34" charset="0"/>
                <a:cs typeface="Calibri" panose="020F0502020204030204" pitchFamily="34" charset="0"/>
              </a:rPr>
              <a:t>vriendin</a:t>
            </a:r>
            <a:r>
              <a:rPr lang="en-US" sz="1200" dirty="0">
                <a:solidFill>
                  <a:schemeClr val="tx1"/>
                </a:solidFill>
                <a:effectLst/>
                <a:latin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cs typeface="Calibri" panose="020F0502020204030204" pitchFamily="34" charset="0"/>
              </a:rPr>
              <a:t>en</a:t>
            </a:r>
            <a:r>
              <a:rPr lang="en-US" sz="1200" dirty="0">
                <a:solidFill>
                  <a:schemeClr val="tx1"/>
                </a:solidFill>
                <a:effectLst/>
                <a:latin typeface="Calibri" panose="020F0502020204030204" pitchFamily="34" charset="0"/>
                <a:cs typeface="Calibri" panose="020F0502020204030204" pitchFamily="34" charset="0"/>
              </a:rPr>
              <a:t> model van Picasso </a:t>
            </a:r>
            <a:r>
              <a:rPr lang="en-US" sz="1200" dirty="0" err="1">
                <a:solidFill>
                  <a:schemeClr val="tx1"/>
                </a:solidFill>
                <a:effectLst/>
                <a:latin typeface="Calibri" panose="020F0502020204030204" pitchFamily="34" charset="0"/>
                <a:cs typeface="Calibri" panose="020F0502020204030204" pitchFamily="34" charset="0"/>
              </a:rPr>
              <a:t>omstreeks</a:t>
            </a:r>
            <a:r>
              <a:rPr lang="en-US" sz="1200" dirty="0">
                <a:solidFill>
                  <a:schemeClr val="tx1"/>
                </a:solidFill>
                <a:effectLst/>
                <a:latin typeface="Calibri" panose="020F0502020204030204" pitchFamily="34" charset="0"/>
                <a:cs typeface="Calibri" panose="020F0502020204030204" pitchFamily="34" charset="0"/>
              </a:rPr>
              <a:t> 1937) </a:t>
            </a:r>
            <a:r>
              <a:rPr lang="en-US" sz="1800" dirty="0">
                <a:solidFill>
                  <a:schemeClr val="tx1"/>
                </a:solidFill>
                <a:effectLst/>
                <a:latin typeface="Calibri" panose="020F0502020204030204" pitchFamily="34" charset="0"/>
                <a:cs typeface="Calibri" panose="020F0502020204030204" pitchFamily="34" charset="0"/>
              </a:rPr>
              <a:t>met </a:t>
            </a:r>
            <a:r>
              <a:rPr lang="en-US" sz="1800" dirty="0" err="1">
                <a:solidFill>
                  <a:schemeClr val="tx1"/>
                </a:solidFill>
                <a:effectLst/>
                <a:latin typeface="Calibri" panose="020F0502020204030204" pitchFamily="34" charset="0"/>
                <a:cs typeface="Calibri" panose="020F0502020204030204" pitchFamily="34" charset="0"/>
              </a:rPr>
              <a:t>zwarte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wimpers</a:t>
            </a:r>
            <a:r>
              <a:rPr lang="en-US" sz="1800" dirty="0">
                <a:solidFill>
                  <a:schemeClr val="tx1"/>
                </a:solidFill>
                <a:effectLst/>
                <a:latin typeface="Calibri" panose="020F0502020204030204" pitchFamily="34" charset="0"/>
                <a:cs typeface="Calibri" panose="020F0502020204030204" pitchFamily="34" charset="0"/>
              </a:rPr>
              <a:t> er </a:t>
            </a:r>
            <a:r>
              <a:rPr lang="en-US" sz="1800" dirty="0" err="1">
                <a:solidFill>
                  <a:schemeClr val="tx1"/>
                </a:solidFill>
                <a:effectLst/>
                <a:latin typeface="Calibri" panose="020F0502020204030204" pitchFamily="34" charset="0"/>
                <a:cs typeface="Calibri" panose="020F0502020204030204" pitchFamily="34" charset="0"/>
              </a:rPr>
              <a:t>omheen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drijven</a:t>
            </a:r>
            <a:r>
              <a:rPr lang="en-US" sz="1800" dirty="0">
                <a:solidFill>
                  <a:schemeClr val="tx1"/>
                </a:solidFill>
                <a:effectLst/>
                <a:latin typeface="Calibri" panose="020F0502020204030204" pitchFamily="34" charset="0"/>
                <a:cs typeface="Calibri" panose="020F0502020204030204" pitchFamily="34" charset="0"/>
              </a:rPr>
              <a:t> in </a:t>
            </a:r>
            <a:r>
              <a:rPr lang="en-US" sz="1800" dirty="0" err="1">
                <a:solidFill>
                  <a:schemeClr val="tx1"/>
                </a:solidFill>
                <a:effectLst/>
                <a:latin typeface="Calibri" panose="020F0502020204030204" pitchFamily="34" charset="0"/>
                <a:cs typeface="Calibri" panose="020F0502020204030204" pitchFamily="34" charset="0"/>
              </a:rPr>
              <a:t>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soort</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bootjes</a:t>
            </a:r>
            <a:r>
              <a:rPr lang="en-US" sz="1800" dirty="0">
                <a:solidFill>
                  <a:schemeClr val="tx1"/>
                </a:solidFill>
                <a:effectLst/>
                <a:latin typeface="Calibri" panose="020F0502020204030204" pitchFamily="34" charset="0"/>
                <a:cs typeface="Calibri" panose="020F0502020204030204" pitchFamily="34" charset="0"/>
              </a:rPr>
              <a:t> die in de storm </a:t>
            </a:r>
            <a:r>
              <a:rPr lang="en-US" sz="1800" dirty="0" err="1">
                <a:solidFill>
                  <a:schemeClr val="tx1"/>
                </a:solidFill>
                <a:effectLst/>
                <a:latin typeface="Calibri" panose="020F0502020204030204" pitchFamily="34" charset="0"/>
                <a:cs typeface="Calibri" panose="020F0502020204030204" pitchFamily="34" charset="0"/>
              </a:rPr>
              <a:t>gekapseisd</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zijn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waaruit</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rivier</a:t>
            </a:r>
            <a:r>
              <a:rPr lang="en-US" sz="1800" dirty="0">
                <a:solidFill>
                  <a:schemeClr val="tx1"/>
                </a:solidFill>
                <a:effectLst/>
                <a:latin typeface="Calibri" panose="020F0502020204030204" pitchFamily="34" charset="0"/>
                <a:cs typeface="Calibri" panose="020F0502020204030204" pitchFamily="34" charset="0"/>
              </a:rPr>
              <a:t> van </a:t>
            </a:r>
            <a:r>
              <a:rPr lang="en-US" sz="1800" dirty="0" err="1">
                <a:solidFill>
                  <a:schemeClr val="tx1"/>
                </a:solidFill>
                <a:effectLst/>
                <a:latin typeface="Calibri" panose="020F0502020204030204" pitchFamily="34" charset="0"/>
                <a:cs typeface="Calibri" panose="020F0502020204030204" pitchFamily="34" charset="0"/>
              </a:rPr>
              <a:t>tranen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vloeit</a:t>
            </a:r>
            <a:r>
              <a:rPr lang="en-US" sz="1800" dirty="0">
                <a:solidFill>
                  <a:schemeClr val="tx1"/>
                </a:solidFill>
                <a:effectLst/>
                <a:latin typeface="Calibri" panose="020F0502020204030204" pitchFamily="34" charset="0"/>
                <a:cs typeface="Calibri" panose="020F0502020204030204" pitchFamily="34" charset="0"/>
              </a:rPr>
              <a:t> … .” </a:t>
            </a:r>
          </a:p>
          <a:p>
            <a:pPr marL="0">
              <a:lnSpc>
                <a:spcPct val="100000"/>
              </a:lnSpc>
              <a:spcAft>
                <a:spcPts val="1000"/>
              </a:spcAft>
              <a:buNone/>
            </a:pPr>
            <a:r>
              <a:rPr lang="en-US" sz="1800" i="1" dirty="0" err="1">
                <a:solidFill>
                  <a:schemeClr val="tx1"/>
                </a:solidFill>
                <a:effectLst/>
                <a:latin typeface="Calibri" panose="020F0502020204030204" pitchFamily="34" charset="0"/>
                <a:cs typeface="Calibri" panose="020F0502020204030204" pitchFamily="34" charset="0"/>
              </a:rPr>
              <a:t>Bekijk</a:t>
            </a:r>
            <a:r>
              <a:rPr lang="en-US" sz="1800" i="1" dirty="0">
                <a:solidFill>
                  <a:schemeClr val="tx1"/>
                </a:solidFill>
                <a:effectLst/>
                <a:latin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cs typeface="Calibri" panose="020F0502020204030204" pitchFamily="34" charset="0"/>
              </a:rPr>
              <a:t>afbeelding</a:t>
            </a:r>
            <a:r>
              <a:rPr lang="en-US" sz="1800" i="1" dirty="0">
                <a:solidFill>
                  <a:schemeClr val="tx1"/>
                </a:solidFill>
                <a:effectLst/>
                <a:latin typeface="Calibri" panose="020F0502020204030204" pitchFamily="34" charset="0"/>
                <a:cs typeface="Calibri" panose="020F0502020204030204" pitchFamily="34" charset="0"/>
              </a:rPr>
              <a:t> 3.</a:t>
            </a:r>
            <a:endParaRPr lang="en-US" sz="1800" dirty="0">
              <a:solidFill>
                <a:schemeClr val="tx1"/>
              </a:solidFill>
              <a:effectLst/>
              <a:latin typeface="Calibri" panose="020F0502020204030204" pitchFamily="34" charset="0"/>
              <a:cs typeface="Calibri" panose="020F0502020204030204" pitchFamily="34" charset="0"/>
            </a:endParaRPr>
          </a:p>
          <a:p>
            <a:pPr mar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Picasso </a:t>
            </a:r>
            <a:r>
              <a:rPr lang="en-US" sz="1800" dirty="0" err="1">
                <a:solidFill>
                  <a:schemeClr val="tx1"/>
                </a:solidFill>
                <a:effectLst/>
                <a:latin typeface="Calibri" panose="020F0502020204030204" pitchFamily="34" charset="0"/>
                <a:cs typeface="Calibri" panose="020F0502020204030204" pitchFamily="34" charset="0"/>
              </a:rPr>
              <a:t>speelt</a:t>
            </a:r>
            <a:r>
              <a:rPr lang="en-US" sz="1800" dirty="0">
                <a:solidFill>
                  <a:schemeClr val="tx1"/>
                </a:solidFill>
                <a:effectLst/>
                <a:latin typeface="Calibri" panose="020F0502020204030204" pitchFamily="34" charset="0"/>
                <a:cs typeface="Calibri" panose="020F0502020204030204" pitchFamily="34" charset="0"/>
              </a:rPr>
              <a:t> met </a:t>
            </a:r>
            <a:r>
              <a:rPr lang="en-US" sz="1800" dirty="0" err="1">
                <a:solidFill>
                  <a:schemeClr val="tx1"/>
                </a:solidFill>
                <a:effectLst/>
                <a:latin typeface="Calibri" panose="020F0502020204030204" pitchFamily="34" charset="0"/>
                <a:cs typeface="Calibri" panose="020F0502020204030204" pitchFamily="34" charset="0"/>
              </a:rPr>
              <a:t>vormen</a:t>
            </a:r>
            <a:r>
              <a:rPr lang="en-US" sz="1800" dirty="0">
                <a:solidFill>
                  <a:schemeClr val="tx1"/>
                </a:solidFill>
                <a:effectLst/>
                <a:latin typeface="Calibri" panose="020F0502020204030204" pitchFamily="34" charset="0"/>
                <a:cs typeface="Calibri" panose="020F0502020204030204" pitchFamily="34" charset="0"/>
              </a:rPr>
              <a:t> die </a:t>
            </a:r>
            <a:r>
              <a:rPr lang="en-US" sz="1800" dirty="0" err="1">
                <a:solidFill>
                  <a:schemeClr val="tx1"/>
                </a:solidFill>
                <a:effectLst/>
                <a:latin typeface="Calibri" panose="020F0502020204030204" pitchFamily="34" charset="0"/>
                <a:cs typeface="Calibri" panose="020F0502020204030204" pitchFamily="34" charset="0"/>
              </a:rPr>
              <a:t>verschillende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betekenissen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kunnen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hebben</a:t>
            </a:r>
            <a:r>
              <a:rPr lang="en-US" sz="1800" dirty="0">
                <a:solidFill>
                  <a:schemeClr val="tx1"/>
                </a:solidFill>
                <a:effectLst/>
                <a:latin typeface="Calibri" panose="020F0502020204030204" pitchFamily="34" charset="0"/>
                <a:cs typeface="Calibri" panose="020F0502020204030204" pitchFamily="34" charset="0"/>
              </a:rPr>
              <a:t> maar die </a:t>
            </a:r>
            <a:r>
              <a:rPr lang="en-US" sz="1800" dirty="0" err="1">
                <a:solidFill>
                  <a:schemeClr val="tx1"/>
                </a:solidFill>
                <a:effectLst/>
                <a:latin typeface="Calibri" panose="020F0502020204030204" pitchFamily="34" charset="0"/>
                <a:cs typeface="Calibri" panose="020F0502020204030204" pitchFamily="34" charset="0"/>
              </a:rPr>
              <a:t>toch</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zoals</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ogen</a:t>
            </a:r>
            <a:r>
              <a:rPr lang="en-US" sz="1800" dirty="0">
                <a:solidFill>
                  <a:schemeClr val="tx1"/>
                </a:solidFill>
                <a:effectLst/>
                <a:latin typeface="Calibri" panose="020F0502020204030204" pitchFamily="34" charset="0"/>
                <a:cs typeface="Calibri" panose="020F0502020204030204" pitchFamily="34" charset="0"/>
              </a:rPr>
              <a:t> die op </a:t>
            </a:r>
            <a:r>
              <a:rPr lang="en-US" sz="1800" dirty="0" err="1">
                <a:solidFill>
                  <a:schemeClr val="tx1"/>
                </a:solidFill>
                <a:effectLst/>
                <a:latin typeface="Calibri" panose="020F0502020204030204" pitchFamily="34" charset="0"/>
                <a:cs typeface="Calibri" panose="020F0502020204030204" pitchFamily="34" charset="0"/>
              </a:rPr>
              <a:t>gekapseisde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bootjes</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lijken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naar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huilen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verwijzen</a:t>
            </a:r>
            <a:r>
              <a:rPr lang="en-US" sz="1800" dirty="0">
                <a:solidFill>
                  <a:schemeClr val="tx1"/>
                </a:solidFill>
                <a:effectLst/>
                <a:latin typeface="Calibri" panose="020F0502020204030204" pitchFamily="34" charset="0"/>
                <a:cs typeface="Calibri" panose="020F0502020204030204" pitchFamily="34" charset="0"/>
              </a:rPr>
              <a:t>. </a:t>
            </a:r>
          </a:p>
          <a:p>
            <a:pPr marL="0" lv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2. </a:t>
            </a:r>
            <a:r>
              <a:rPr lang="en-US" sz="1800" dirty="0" err="1">
                <a:solidFill>
                  <a:schemeClr val="tx1"/>
                </a:solidFill>
                <a:effectLst/>
                <a:latin typeface="Calibri" panose="020F0502020204030204" pitchFamily="34" charset="0"/>
                <a:cs typeface="Calibri" panose="020F0502020204030204" pitchFamily="34" charset="0"/>
              </a:rPr>
              <a:t>Geef</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hiervan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nog</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ander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voorbeeld</a:t>
            </a:r>
            <a:r>
              <a:rPr lang="en-US" sz="1800" dirty="0">
                <a:solidFill>
                  <a:schemeClr val="tx1"/>
                </a:solidFill>
                <a:effectLst/>
                <a:latin typeface="Calibri" panose="020F0502020204030204" pitchFamily="34" charset="0"/>
                <a:cs typeface="Calibri" panose="020F0502020204030204" pitchFamily="34" charset="0"/>
              </a:rPr>
              <a:t>. </a:t>
            </a:r>
          </a:p>
          <a:p>
            <a:pPr>
              <a:lnSpc>
                <a:spcPct val="100000"/>
              </a:lnSpc>
            </a:pPr>
            <a:endParaRPr lang="en-US" sz="1100" dirty="0">
              <a:solidFill>
                <a:schemeClr val="tx1"/>
              </a:solidFill>
            </a:endParaRPr>
          </a:p>
        </p:txBody>
      </p:sp>
      <p:pic>
        <p:nvPicPr>
          <p:cNvPr id="6" name="Afbeelding 5" descr="Afbeelding met tekst, graffiti, kleurrijk&#10;&#10;Automatisch gegenereerde beschrijving">
            <a:extLst>
              <a:ext uri="{FF2B5EF4-FFF2-40B4-BE49-F238E27FC236}">
                <a16:creationId xmlns:a16="http://schemas.microsoft.com/office/drawing/2014/main" id="{784C88A1-C8D1-4EDB-AD40-6184013AF710}"/>
              </a:ext>
            </a:extLst>
          </p:cNvPr>
          <p:cNvPicPr>
            <a:picLocks noChangeAspect="1"/>
          </p:cNvPicPr>
          <p:nvPr/>
        </p:nvPicPr>
        <p:blipFill>
          <a:blip r:embed="rId2"/>
          <a:stretch>
            <a:fillRect/>
          </a:stretch>
        </p:blipFill>
        <p:spPr>
          <a:xfrm>
            <a:off x="7467025" y="285546"/>
            <a:ext cx="4153580" cy="5594047"/>
          </a:xfrm>
          <a:prstGeom prst="rect">
            <a:avLst/>
          </a:prstGeom>
        </p:spPr>
      </p:pic>
      <p:sp>
        <p:nvSpPr>
          <p:cNvPr id="17" name="Tekstvak 16">
            <a:extLst>
              <a:ext uri="{FF2B5EF4-FFF2-40B4-BE49-F238E27FC236}">
                <a16:creationId xmlns:a16="http://schemas.microsoft.com/office/drawing/2014/main" id="{4092C429-ED1A-4013-8FD8-B9B5D21808B2}"/>
              </a:ext>
            </a:extLst>
          </p:cNvPr>
          <p:cNvSpPr txBox="1"/>
          <p:nvPr/>
        </p:nvSpPr>
        <p:spPr>
          <a:xfrm>
            <a:off x="7467025" y="5879593"/>
            <a:ext cx="4305875" cy="246221"/>
          </a:xfrm>
          <a:prstGeom prst="rect">
            <a:avLst/>
          </a:prstGeom>
          <a:noFill/>
        </p:spPr>
        <p:txBody>
          <a:bodyPr wrap="square">
            <a:spAutoFit/>
          </a:bodyPr>
          <a:lstStyle/>
          <a:p>
            <a:r>
              <a:rPr lang="nl-NL" sz="1000" dirty="0"/>
              <a:t>Pablo Picasso,1937, Olieverf op canvas, 61 cm × 50 cm, Tate Modern, Londen</a:t>
            </a:r>
          </a:p>
        </p:txBody>
      </p:sp>
      <p:sp>
        <p:nvSpPr>
          <p:cNvPr id="19" name="Tekstvak 18">
            <a:extLst>
              <a:ext uri="{FF2B5EF4-FFF2-40B4-BE49-F238E27FC236}">
                <a16:creationId xmlns:a16="http://schemas.microsoft.com/office/drawing/2014/main" id="{4755F434-E971-4E9B-AB41-90CD300F9F4A}"/>
              </a:ext>
            </a:extLst>
          </p:cNvPr>
          <p:cNvSpPr txBox="1"/>
          <p:nvPr/>
        </p:nvSpPr>
        <p:spPr>
          <a:xfrm>
            <a:off x="6547967" y="5510261"/>
            <a:ext cx="1533525" cy="369332"/>
          </a:xfrm>
          <a:prstGeom prst="rect">
            <a:avLst/>
          </a:prstGeom>
          <a:noFill/>
        </p:spPr>
        <p:txBody>
          <a:bodyPr wrap="square">
            <a:spAutoFit/>
          </a:bodyPr>
          <a:lstStyle/>
          <a:p>
            <a:r>
              <a:rPr lang="nl-NL" dirty="0"/>
              <a:t>Afb 3</a:t>
            </a:r>
          </a:p>
        </p:txBody>
      </p:sp>
    </p:spTree>
    <p:extLst>
      <p:ext uri="{BB962C8B-B14F-4D97-AF65-F5344CB8AC3E}">
        <p14:creationId xmlns:p14="http://schemas.microsoft.com/office/powerpoint/2010/main" val="226863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EF8E345-1652-4291-9B4D-623BC5C26960}"/>
              </a:ext>
            </a:extLst>
          </p:cNvPr>
          <p:cNvSpPr>
            <a:spLocks noGrp="1"/>
          </p:cNvSpPr>
          <p:nvPr>
            <p:ph idx="1"/>
          </p:nvPr>
        </p:nvSpPr>
        <p:spPr>
          <a:xfrm>
            <a:off x="1047750" y="285546"/>
            <a:ext cx="6086475" cy="5234486"/>
          </a:xfrm>
        </p:spPr>
        <p:txBody>
          <a:bodyPr vert="horz" lIns="91440" tIns="45720" rIns="91440" bIns="45720" rtlCol="0">
            <a:normAutofit/>
          </a:bodyPr>
          <a:lstStyle/>
          <a:p>
            <a:pPr mar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Picasso </a:t>
            </a:r>
            <a:r>
              <a:rPr lang="en-US" sz="1800" dirty="0" err="1">
                <a:solidFill>
                  <a:schemeClr val="tx1"/>
                </a:solidFill>
                <a:effectLst/>
                <a:latin typeface="Calibri" panose="020F0502020204030204" pitchFamily="34" charset="0"/>
                <a:cs typeface="Calibri" panose="020F0502020204030204" pitchFamily="34" charset="0"/>
              </a:rPr>
              <a:t>maakte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ongeveer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zestig</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voorstudies</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voor</a:t>
            </a:r>
            <a:r>
              <a:rPr lang="en-US" sz="1800" dirty="0">
                <a:solidFill>
                  <a:schemeClr val="tx1"/>
                </a:solidFill>
                <a:effectLst/>
                <a:latin typeface="Calibri" panose="020F0502020204030204" pitchFamily="34" charset="0"/>
                <a:cs typeface="Calibri" panose="020F0502020204030204" pitchFamily="34" charset="0"/>
              </a:rPr>
              <a:t> Guernica </a:t>
            </a:r>
            <a:r>
              <a:rPr lang="en-US" sz="1800" dirty="0" err="1">
                <a:solidFill>
                  <a:schemeClr val="tx1"/>
                </a:solidFill>
                <a:effectLst/>
                <a:latin typeface="Calibri" panose="020F0502020204030204" pitchFamily="34" charset="0"/>
                <a:cs typeface="Calibri" panose="020F0502020204030204" pitchFamily="34" charset="0"/>
              </a:rPr>
              <a:t>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hij</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schilderde</a:t>
            </a:r>
            <a:r>
              <a:rPr lang="en-US" sz="1800" dirty="0">
                <a:solidFill>
                  <a:schemeClr val="tx1"/>
                </a:solidFill>
                <a:effectLst/>
                <a:latin typeface="Calibri" panose="020F0502020204030204" pitchFamily="34" charset="0"/>
                <a:cs typeface="Calibri" panose="020F0502020204030204" pitchFamily="34" charset="0"/>
              </a:rPr>
              <a:t> in die </a:t>
            </a:r>
            <a:r>
              <a:rPr lang="en-US" sz="1800" dirty="0" err="1">
                <a:solidFill>
                  <a:schemeClr val="tx1"/>
                </a:solidFill>
                <a:effectLst/>
                <a:latin typeface="Calibri" panose="020F0502020204030204" pitchFamily="34" charset="0"/>
                <a:cs typeface="Calibri" panose="020F0502020204030204" pitchFamily="34" charset="0"/>
              </a:rPr>
              <a:t>tijd</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veel</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huilende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vrouwen</a:t>
            </a:r>
            <a:r>
              <a:rPr lang="en-US" sz="1800" dirty="0">
                <a:solidFill>
                  <a:schemeClr val="tx1"/>
                </a:solidFill>
                <a:effectLst/>
                <a:latin typeface="Calibri" panose="020F0502020204030204" pitchFamily="34" charset="0"/>
                <a:cs typeface="Calibri" panose="020F0502020204030204" pitchFamily="34" charset="0"/>
              </a:rPr>
              <a:t>. Op </a:t>
            </a:r>
            <a:r>
              <a:rPr lang="en-US" sz="1800" dirty="0" err="1">
                <a:solidFill>
                  <a:schemeClr val="tx1"/>
                </a:solidFill>
                <a:effectLst/>
                <a:latin typeface="Calibri" panose="020F0502020204030204" pitchFamily="34" charset="0"/>
                <a:cs typeface="Calibri" panose="020F0502020204030204" pitchFamily="34" charset="0"/>
              </a:rPr>
              <a:t>afbeelding</a:t>
            </a:r>
            <a:r>
              <a:rPr lang="en-US" sz="1800" dirty="0">
                <a:solidFill>
                  <a:schemeClr val="tx1"/>
                </a:solidFill>
                <a:effectLst/>
                <a:latin typeface="Calibri" panose="020F0502020204030204" pitchFamily="34" charset="0"/>
                <a:cs typeface="Calibri" panose="020F0502020204030204" pitchFamily="34" charset="0"/>
              </a:rPr>
              <a:t> 3 </a:t>
            </a:r>
            <a:r>
              <a:rPr lang="en-US" sz="1800" dirty="0" err="1">
                <a:solidFill>
                  <a:schemeClr val="tx1"/>
                </a:solidFill>
                <a:effectLst/>
                <a:latin typeface="Calibri" panose="020F0502020204030204" pitchFamily="34" charset="0"/>
                <a:cs typeface="Calibri" panose="020F0502020204030204" pitchFamily="34" charset="0"/>
              </a:rPr>
              <a:t>zie</a:t>
            </a:r>
            <a:r>
              <a:rPr lang="en-US" sz="1800" dirty="0">
                <a:solidFill>
                  <a:schemeClr val="tx1"/>
                </a:solidFill>
                <a:effectLst/>
                <a:latin typeface="Calibri" panose="020F0502020204030204" pitchFamily="34" charset="0"/>
                <a:cs typeface="Calibri" panose="020F0502020204030204" pitchFamily="34" charset="0"/>
              </a:rPr>
              <a:t> je </a:t>
            </a:r>
            <a:r>
              <a:rPr lang="en-US" sz="1800" dirty="0" err="1">
                <a:solidFill>
                  <a:schemeClr val="tx1"/>
                </a:solidFill>
                <a:effectLst/>
                <a:latin typeface="Calibri" panose="020F0502020204030204" pitchFamily="34" charset="0"/>
                <a:cs typeface="Calibri" panose="020F0502020204030204" pitchFamily="34" charset="0"/>
              </a:rPr>
              <a:t>zo’n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schilderij</a:t>
            </a:r>
            <a:r>
              <a:rPr lang="en-US" sz="1800" dirty="0">
                <a:solidFill>
                  <a:schemeClr val="tx1"/>
                </a:solidFill>
                <a:effectLst/>
                <a:latin typeface="Calibri" panose="020F0502020204030204" pitchFamily="34" charset="0"/>
                <a:cs typeface="Calibri" panose="020F0502020204030204" pitchFamily="34" charset="0"/>
              </a:rPr>
              <a:t>. </a:t>
            </a:r>
          </a:p>
          <a:p>
            <a:pPr mar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Roland Penrose, die </a:t>
            </a:r>
            <a:r>
              <a:rPr lang="en-US" sz="1800" dirty="0" err="1">
                <a:solidFill>
                  <a:schemeClr val="tx1"/>
                </a:solidFill>
                <a:effectLst/>
                <a:latin typeface="Calibri" panose="020F0502020204030204" pitchFamily="34" charset="0"/>
                <a:cs typeface="Calibri" panose="020F0502020204030204" pitchFamily="34" charset="0"/>
              </a:rPr>
              <a:t>dit</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werk</a:t>
            </a:r>
            <a:r>
              <a:rPr lang="en-US" sz="1800" dirty="0">
                <a:solidFill>
                  <a:schemeClr val="tx1"/>
                </a:solidFill>
                <a:effectLst/>
                <a:latin typeface="Calibri" panose="020F0502020204030204" pitchFamily="34" charset="0"/>
                <a:cs typeface="Calibri" panose="020F0502020204030204" pitchFamily="34" charset="0"/>
              </a:rPr>
              <a:t> in </a:t>
            </a:r>
            <a:r>
              <a:rPr lang="en-US" sz="1800" dirty="0" err="1">
                <a:solidFill>
                  <a:schemeClr val="tx1"/>
                </a:solidFill>
                <a:effectLst/>
                <a:latin typeface="Calibri" panose="020F0502020204030204" pitchFamily="34" charset="0"/>
                <a:cs typeface="Calibri" panose="020F0502020204030204" pitchFamily="34" charset="0"/>
              </a:rPr>
              <a:t>zijn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bezit</a:t>
            </a:r>
            <a:r>
              <a:rPr lang="en-US" sz="1800" dirty="0">
                <a:solidFill>
                  <a:schemeClr val="tx1"/>
                </a:solidFill>
                <a:effectLst/>
                <a:latin typeface="Calibri" panose="020F0502020204030204" pitchFamily="34" charset="0"/>
                <a:cs typeface="Calibri" panose="020F0502020204030204" pitchFamily="34" charset="0"/>
              </a:rPr>
              <a:t> had </a:t>
            </a:r>
            <a:r>
              <a:rPr lang="en-US" sz="1800" dirty="0" err="1">
                <a:solidFill>
                  <a:schemeClr val="tx1"/>
                </a:solidFill>
                <a:effectLst/>
                <a:latin typeface="Calibri" panose="020F0502020204030204" pitchFamily="34" charset="0"/>
                <a:cs typeface="Calibri" panose="020F0502020204030204" pitchFamily="34" charset="0"/>
              </a:rPr>
              <a:t>schreef</a:t>
            </a:r>
            <a:r>
              <a:rPr lang="en-US" sz="1800" dirty="0">
                <a:solidFill>
                  <a:schemeClr val="tx1"/>
                </a:solidFill>
                <a:effectLst/>
                <a:latin typeface="Calibri" panose="020F0502020204030204" pitchFamily="34" charset="0"/>
                <a:cs typeface="Calibri" panose="020F0502020204030204" pitchFamily="34" charset="0"/>
              </a:rPr>
              <a:t>: “… </a:t>
            </a:r>
            <a:r>
              <a:rPr lang="en-US" sz="1800" dirty="0" err="1">
                <a:solidFill>
                  <a:schemeClr val="tx1"/>
                </a:solidFill>
                <a:effectLst/>
                <a:latin typeface="Calibri" panose="020F0502020204030204" pitchFamily="34" charset="0"/>
                <a:cs typeface="Calibri" panose="020F0502020204030204" pitchFamily="34" charset="0"/>
              </a:rPr>
              <a:t>haar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ogen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lijken</a:t>
            </a:r>
            <a:r>
              <a:rPr lang="en-US" sz="1800" dirty="0">
                <a:solidFill>
                  <a:schemeClr val="tx1"/>
                </a:solidFill>
                <a:effectLst/>
                <a:latin typeface="Calibri" panose="020F0502020204030204" pitchFamily="34" charset="0"/>
                <a:cs typeface="Calibri" panose="020F0502020204030204" pitchFamily="34" charset="0"/>
              </a:rPr>
              <a:t> op die van Dora Maar</a:t>
            </a:r>
            <a:r>
              <a:rPr lang="en-US" sz="1200" dirty="0">
                <a:solidFill>
                  <a:schemeClr val="tx1"/>
                </a:solidFill>
                <a:effectLst/>
                <a:latin typeface="Calibri" panose="020F0502020204030204" pitchFamily="34" charset="0"/>
                <a:cs typeface="Calibri" panose="020F0502020204030204" pitchFamily="34" charset="0"/>
              </a:rPr>
              <a:t>  (Dora Maar: </a:t>
            </a:r>
            <a:r>
              <a:rPr lang="en-US" sz="1200" dirty="0" err="1">
                <a:solidFill>
                  <a:schemeClr val="tx1"/>
                </a:solidFill>
                <a:effectLst/>
                <a:latin typeface="Calibri" panose="020F0502020204030204" pitchFamily="34" charset="0"/>
                <a:cs typeface="Calibri" panose="020F0502020204030204" pitchFamily="34" charset="0"/>
              </a:rPr>
              <a:t>vriendin</a:t>
            </a:r>
            <a:r>
              <a:rPr lang="en-US" sz="1200" dirty="0">
                <a:solidFill>
                  <a:schemeClr val="tx1"/>
                </a:solidFill>
                <a:effectLst/>
                <a:latin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cs typeface="Calibri" panose="020F0502020204030204" pitchFamily="34" charset="0"/>
              </a:rPr>
              <a:t>en</a:t>
            </a:r>
            <a:r>
              <a:rPr lang="en-US" sz="1200" dirty="0">
                <a:solidFill>
                  <a:schemeClr val="tx1"/>
                </a:solidFill>
                <a:effectLst/>
                <a:latin typeface="Calibri" panose="020F0502020204030204" pitchFamily="34" charset="0"/>
                <a:cs typeface="Calibri" panose="020F0502020204030204" pitchFamily="34" charset="0"/>
              </a:rPr>
              <a:t> model van Picasso </a:t>
            </a:r>
            <a:r>
              <a:rPr lang="en-US" sz="1200" dirty="0" err="1">
                <a:solidFill>
                  <a:schemeClr val="tx1"/>
                </a:solidFill>
                <a:effectLst/>
                <a:latin typeface="Calibri" panose="020F0502020204030204" pitchFamily="34" charset="0"/>
                <a:cs typeface="Calibri" panose="020F0502020204030204" pitchFamily="34" charset="0"/>
              </a:rPr>
              <a:t>omstreeks</a:t>
            </a:r>
            <a:r>
              <a:rPr lang="en-US" sz="1200" dirty="0">
                <a:solidFill>
                  <a:schemeClr val="tx1"/>
                </a:solidFill>
                <a:effectLst/>
                <a:latin typeface="Calibri" panose="020F0502020204030204" pitchFamily="34" charset="0"/>
                <a:cs typeface="Calibri" panose="020F0502020204030204" pitchFamily="34" charset="0"/>
              </a:rPr>
              <a:t> 1937) </a:t>
            </a:r>
            <a:r>
              <a:rPr lang="en-US" sz="1800" dirty="0">
                <a:solidFill>
                  <a:schemeClr val="tx1"/>
                </a:solidFill>
                <a:effectLst/>
                <a:latin typeface="Calibri" panose="020F0502020204030204" pitchFamily="34" charset="0"/>
                <a:cs typeface="Calibri" panose="020F0502020204030204" pitchFamily="34" charset="0"/>
              </a:rPr>
              <a:t>met </a:t>
            </a:r>
            <a:r>
              <a:rPr lang="en-US" sz="1800" dirty="0" err="1">
                <a:solidFill>
                  <a:schemeClr val="tx1"/>
                </a:solidFill>
                <a:effectLst/>
                <a:latin typeface="Calibri" panose="020F0502020204030204" pitchFamily="34" charset="0"/>
                <a:cs typeface="Calibri" panose="020F0502020204030204" pitchFamily="34" charset="0"/>
              </a:rPr>
              <a:t>zwarte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wimpers</a:t>
            </a:r>
            <a:r>
              <a:rPr lang="en-US" sz="1800" dirty="0">
                <a:solidFill>
                  <a:schemeClr val="tx1"/>
                </a:solidFill>
                <a:effectLst/>
                <a:latin typeface="Calibri" panose="020F0502020204030204" pitchFamily="34" charset="0"/>
                <a:cs typeface="Calibri" panose="020F0502020204030204" pitchFamily="34" charset="0"/>
              </a:rPr>
              <a:t> er </a:t>
            </a:r>
            <a:r>
              <a:rPr lang="en-US" sz="1800" dirty="0" err="1">
                <a:solidFill>
                  <a:schemeClr val="tx1"/>
                </a:solidFill>
                <a:effectLst/>
                <a:latin typeface="Calibri" panose="020F0502020204030204" pitchFamily="34" charset="0"/>
                <a:cs typeface="Calibri" panose="020F0502020204030204" pitchFamily="34" charset="0"/>
              </a:rPr>
              <a:t>omheen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drijven</a:t>
            </a:r>
            <a:r>
              <a:rPr lang="en-US" sz="1800" dirty="0">
                <a:solidFill>
                  <a:schemeClr val="tx1"/>
                </a:solidFill>
                <a:effectLst/>
                <a:latin typeface="Calibri" panose="020F0502020204030204" pitchFamily="34" charset="0"/>
                <a:cs typeface="Calibri" panose="020F0502020204030204" pitchFamily="34" charset="0"/>
              </a:rPr>
              <a:t> in </a:t>
            </a:r>
            <a:r>
              <a:rPr lang="en-US" sz="1800" dirty="0" err="1">
                <a:solidFill>
                  <a:schemeClr val="tx1"/>
                </a:solidFill>
                <a:effectLst/>
                <a:latin typeface="Calibri" panose="020F0502020204030204" pitchFamily="34" charset="0"/>
                <a:cs typeface="Calibri" panose="020F0502020204030204" pitchFamily="34" charset="0"/>
              </a:rPr>
              <a:t>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soort</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bootjes</a:t>
            </a:r>
            <a:r>
              <a:rPr lang="en-US" sz="1800" dirty="0">
                <a:solidFill>
                  <a:schemeClr val="tx1"/>
                </a:solidFill>
                <a:effectLst/>
                <a:latin typeface="Calibri" panose="020F0502020204030204" pitchFamily="34" charset="0"/>
                <a:cs typeface="Calibri" panose="020F0502020204030204" pitchFamily="34" charset="0"/>
              </a:rPr>
              <a:t> die in de storm </a:t>
            </a:r>
            <a:r>
              <a:rPr lang="en-US" sz="1800" dirty="0" err="1">
                <a:solidFill>
                  <a:schemeClr val="tx1"/>
                </a:solidFill>
                <a:effectLst/>
                <a:latin typeface="Calibri" panose="020F0502020204030204" pitchFamily="34" charset="0"/>
                <a:cs typeface="Calibri" panose="020F0502020204030204" pitchFamily="34" charset="0"/>
              </a:rPr>
              <a:t>gekapseisd</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zijn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waaruit</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rivier</a:t>
            </a:r>
            <a:r>
              <a:rPr lang="en-US" sz="1800" dirty="0">
                <a:solidFill>
                  <a:schemeClr val="tx1"/>
                </a:solidFill>
                <a:effectLst/>
                <a:latin typeface="Calibri" panose="020F0502020204030204" pitchFamily="34" charset="0"/>
                <a:cs typeface="Calibri" panose="020F0502020204030204" pitchFamily="34" charset="0"/>
              </a:rPr>
              <a:t> van </a:t>
            </a:r>
            <a:r>
              <a:rPr lang="en-US" sz="1800" dirty="0" err="1">
                <a:solidFill>
                  <a:schemeClr val="tx1"/>
                </a:solidFill>
                <a:effectLst/>
                <a:latin typeface="Calibri" panose="020F0502020204030204" pitchFamily="34" charset="0"/>
                <a:cs typeface="Calibri" panose="020F0502020204030204" pitchFamily="34" charset="0"/>
              </a:rPr>
              <a:t>tranen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vloeit</a:t>
            </a:r>
            <a:r>
              <a:rPr lang="en-US" sz="1800" dirty="0">
                <a:solidFill>
                  <a:schemeClr val="tx1"/>
                </a:solidFill>
                <a:effectLst/>
                <a:latin typeface="Calibri" panose="020F0502020204030204" pitchFamily="34" charset="0"/>
                <a:cs typeface="Calibri" panose="020F0502020204030204" pitchFamily="34" charset="0"/>
              </a:rPr>
              <a:t> … .” </a:t>
            </a:r>
          </a:p>
          <a:p>
            <a:pPr marL="0">
              <a:lnSpc>
                <a:spcPct val="100000"/>
              </a:lnSpc>
              <a:spcAft>
                <a:spcPts val="1000"/>
              </a:spcAft>
              <a:buNone/>
            </a:pPr>
            <a:r>
              <a:rPr lang="en-US" sz="1800" i="1" dirty="0" err="1">
                <a:solidFill>
                  <a:schemeClr val="tx1"/>
                </a:solidFill>
                <a:effectLst/>
                <a:latin typeface="Calibri" panose="020F0502020204030204" pitchFamily="34" charset="0"/>
                <a:cs typeface="Calibri" panose="020F0502020204030204" pitchFamily="34" charset="0"/>
              </a:rPr>
              <a:t>Bekijk</a:t>
            </a:r>
            <a:r>
              <a:rPr lang="en-US" sz="1800" i="1" dirty="0">
                <a:solidFill>
                  <a:schemeClr val="tx1"/>
                </a:solidFill>
                <a:effectLst/>
                <a:latin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cs typeface="Calibri" panose="020F0502020204030204" pitchFamily="34" charset="0"/>
              </a:rPr>
              <a:t>afbeelding</a:t>
            </a:r>
            <a:r>
              <a:rPr lang="en-US" sz="1800" i="1" dirty="0">
                <a:solidFill>
                  <a:schemeClr val="tx1"/>
                </a:solidFill>
                <a:effectLst/>
                <a:latin typeface="Calibri" panose="020F0502020204030204" pitchFamily="34" charset="0"/>
                <a:cs typeface="Calibri" panose="020F0502020204030204" pitchFamily="34" charset="0"/>
              </a:rPr>
              <a:t> 3.</a:t>
            </a:r>
            <a:endParaRPr lang="en-US" sz="1800" dirty="0">
              <a:solidFill>
                <a:schemeClr val="tx1"/>
              </a:solidFill>
              <a:effectLst/>
              <a:latin typeface="Calibri" panose="020F0502020204030204" pitchFamily="34" charset="0"/>
              <a:cs typeface="Calibri" panose="020F0502020204030204" pitchFamily="34" charset="0"/>
            </a:endParaRPr>
          </a:p>
          <a:p>
            <a:pPr mar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Picasso </a:t>
            </a:r>
            <a:r>
              <a:rPr lang="en-US" sz="1800" dirty="0" err="1">
                <a:solidFill>
                  <a:schemeClr val="tx1"/>
                </a:solidFill>
                <a:effectLst/>
                <a:latin typeface="Calibri" panose="020F0502020204030204" pitchFamily="34" charset="0"/>
                <a:cs typeface="Calibri" panose="020F0502020204030204" pitchFamily="34" charset="0"/>
              </a:rPr>
              <a:t>speelt</a:t>
            </a:r>
            <a:r>
              <a:rPr lang="en-US" sz="1800" dirty="0">
                <a:solidFill>
                  <a:schemeClr val="tx1"/>
                </a:solidFill>
                <a:effectLst/>
                <a:latin typeface="Calibri" panose="020F0502020204030204" pitchFamily="34" charset="0"/>
                <a:cs typeface="Calibri" panose="020F0502020204030204" pitchFamily="34" charset="0"/>
              </a:rPr>
              <a:t> met </a:t>
            </a:r>
            <a:r>
              <a:rPr lang="en-US" sz="1800" dirty="0" err="1">
                <a:solidFill>
                  <a:schemeClr val="tx1"/>
                </a:solidFill>
                <a:effectLst/>
                <a:latin typeface="Calibri" panose="020F0502020204030204" pitchFamily="34" charset="0"/>
                <a:cs typeface="Calibri" panose="020F0502020204030204" pitchFamily="34" charset="0"/>
              </a:rPr>
              <a:t>vormen</a:t>
            </a:r>
            <a:r>
              <a:rPr lang="en-US" sz="1800" dirty="0">
                <a:solidFill>
                  <a:schemeClr val="tx1"/>
                </a:solidFill>
                <a:effectLst/>
                <a:latin typeface="Calibri" panose="020F0502020204030204" pitchFamily="34" charset="0"/>
                <a:cs typeface="Calibri" panose="020F0502020204030204" pitchFamily="34" charset="0"/>
              </a:rPr>
              <a:t> die </a:t>
            </a:r>
            <a:r>
              <a:rPr lang="en-US" sz="1800" dirty="0" err="1">
                <a:solidFill>
                  <a:schemeClr val="tx1"/>
                </a:solidFill>
                <a:effectLst/>
                <a:latin typeface="Calibri" panose="020F0502020204030204" pitchFamily="34" charset="0"/>
                <a:cs typeface="Calibri" panose="020F0502020204030204" pitchFamily="34" charset="0"/>
              </a:rPr>
              <a:t>verschillende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betekenissen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kunnen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hebben</a:t>
            </a:r>
            <a:r>
              <a:rPr lang="en-US" sz="1800" dirty="0">
                <a:solidFill>
                  <a:schemeClr val="tx1"/>
                </a:solidFill>
                <a:effectLst/>
                <a:latin typeface="Calibri" panose="020F0502020204030204" pitchFamily="34" charset="0"/>
                <a:cs typeface="Calibri" panose="020F0502020204030204" pitchFamily="34" charset="0"/>
              </a:rPr>
              <a:t> maar die </a:t>
            </a:r>
            <a:r>
              <a:rPr lang="en-US" sz="1800" dirty="0" err="1">
                <a:solidFill>
                  <a:schemeClr val="tx1"/>
                </a:solidFill>
                <a:effectLst/>
                <a:latin typeface="Calibri" panose="020F0502020204030204" pitchFamily="34" charset="0"/>
                <a:cs typeface="Calibri" panose="020F0502020204030204" pitchFamily="34" charset="0"/>
              </a:rPr>
              <a:t>toch</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zoals</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ogen</a:t>
            </a:r>
            <a:r>
              <a:rPr lang="en-US" sz="1800" dirty="0">
                <a:solidFill>
                  <a:schemeClr val="tx1"/>
                </a:solidFill>
                <a:effectLst/>
                <a:latin typeface="Calibri" panose="020F0502020204030204" pitchFamily="34" charset="0"/>
                <a:cs typeface="Calibri" panose="020F0502020204030204" pitchFamily="34" charset="0"/>
              </a:rPr>
              <a:t> die op </a:t>
            </a:r>
            <a:r>
              <a:rPr lang="en-US" sz="1800" dirty="0" err="1">
                <a:solidFill>
                  <a:schemeClr val="tx1"/>
                </a:solidFill>
                <a:effectLst/>
                <a:latin typeface="Calibri" panose="020F0502020204030204" pitchFamily="34" charset="0"/>
                <a:cs typeface="Calibri" panose="020F0502020204030204" pitchFamily="34" charset="0"/>
              </a:rPr>
              <a:t>gekapseisde</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bootjes</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lijken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naar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huilen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verwijzen</a:t>
            </a:r>
            <a:r>
              <a:rPr lang="en-US" sz="1800" dirty="0">
                <a:solidFill>
                  <a:schemeClr val="tx1"/>
                </a:solidFill>
                <a:effectLst/>
                <a:latin typeface="Calibri" panose="020F0502020204030204" pitchFamily="34" charset="0"/>
                <a:cs typeface="Calibri" panose="020F0502020204030204" pitchFamily="34" charset="0"/>
              </a:rPr>
              <a:t>. </a:t>
            </a:r>
          </a:p>
          <a:p>
            <a:pPr marL="0" lvl="0">
              <a:lnSpc>
                <a:spcPct val="100000"/>
              </a:lnSpc>
              <a:spcAft>
                <a:spcPts val="1000"/>
              </a:spcAft>
              <a:buNone/>
            </a:pPr>
            <a:r>
              <a:rPr lang="en-US" sz="1800" dirty="0">
                <a:solidFill>
                  <a:schemeClr val="tx1"/>
                </a:solidFill>
                <a:effectLst/>
                <a:latin typeface="Calibri" panose="020F0502020204030204" pitchFamily="34" charset="0"/>
                <a:cs typeface="Calibri" panose="020F0502020204030204" pitchFamily="34" charset="0"/>
              </a:rPr>
              <a:t>2. </a:t>
            </a:r>
            <a:r>
              <a:rPr lang="en-US" sz="1800" dirty="0" err="1">
                <a:solidFill>
                  <a:schemeClr val="tx1"/>
                </a:solidFill>
                <a:effectLst/>
                <a:latin typeface="Calibri" panose="020F0502020204030204" pitchFamily="34" charset="0"/>
                <a:cs typeface="Calibri" panose="020F0502020204030204" pitchFamily="34" charset="0"/>
              </a:rPr>
              <a:t>Geef</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hiervan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nog</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een</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ander</a:t>
            </a:r>
            <a:r>
              <a:rPr lang="en-US" sz="1800" dirty="0">
                <a:solidFill>
                  <a:schemeClr val="tx1"/>
                </a:solidFill>
                <a:effectLst/>
                <a:latin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cs typeface="Calibri" panose="020F0502020204030204" pitchFamily="34" charset="0"/>
              </a:rPr>
              <a:t>voorbeeld</a:t>
            </a:r>
            <a:r>
              <a:rPr lang="en-US" sz="1800" dirty="0">
                <a:solidFill>
                  <a:schemeClr val="tx1"/>
                </a:solidFill>
                <a:effectLst/>
                <a:latin typeface="Calibri" panose="020F0502020204030204" pitchFamily="34" charset="0"/>
                <a:cs typeface="Calibri" panose="020F0502020204030204" pitchFamily="34" charset="0"/>
              </a:rPr>
              <a:t>. </a:t>
            </a:r>
          </a:p>
          <a:p>
            <a:pPr>
              <a:lnSpc>
                <a:spcPct val="100000"/>
              </a:lnSpc>
            </a:pPr>
            <a:endParaRPr lang="en-US" sz="1100" dirty="0">
              <a:solidFill>
                <a:schemeClr val="tx1"/>
              </a:solidFill>
            </a:endParaRPr>
          </a:p>
        </p:txBody>
      </p:sp>
      <p:pic>
        <p:nvPicPr>
          <p:cNvPr id="6" name="Afbeelding 5" descr="Afbeelding met tekst, graffiti, kleurrijk&#10;&#10;Automatisch gegenereerde beschrijving">
            <a:extLst>
              <a:ext uri="{FF2B5EF4-FFF2-40B4-BE49-F238E27FC236}">
                <a16:creationId xmlns:a16="http://schemas.microsoft.com/office/drawing/2014/main" id="{784C88A1-C8D1-4EDB-AD40-6184013AF710}"/>
              </a:ext>
            </a:extLst>
          </p:cNvPr>
          <p:cNvPicPr>
            <a:picLocks noChangeAspect="1"/>
          </p:cNvPicPr>
          <p:nvPr/>
        </p:nvPicPr>
        <p:blipFill>
          <a:blip r:embed="rId2"/>
          <a:stretch>
            <a:fillRect/>
          </a:stretch>
        </p:blipFill>
        <p:spPr>
          <a:xfrm>
            <a:off x="7467025" y="285546"/>
            <a:ext cx="4153580" cy="5594047"/>
          </a:xfrm>
          <a:prstGeom prst="rect">
            <a:avLst/>
          </a:prstGeom>
        </p:spPr>
      </p:pic>
      <p:sp>
        <p:nvSpPr>
          <p:cNvPr id="17" name="Tekstvak 16">
            <a:extLst>
              <a:ext uri="{FF2B5EF4-FFF2-40B4-BE49-F238E27FC236}">
                <a16:creationId xmlns:a16="http://schemas.microsoft.com/office/drawing/2014/main" id="{4092C429-ED1A-4013-8FD8-B9B5D21808B2}"/>
              </a:ext>
            </a:extLst>
          </p:cNvPr>
          <p:cNvSpPr txBox="1"/>
          <p:nvPr/>
        </p:nvSpPr>
        <p:spPr>
          <a:xfrm>
            <a:off x="7467025" y="5879593"/>
            <a:ext cx="4305875" cy="246221"/>
          </a:xfrm>
          <a:prstGeom prst="rect">
            <a:avLst/>
          </a:prstGeom>
          <a:noFill/>
        </p:spPr>
        <p:txBody>
          <a:bodyPr wrap="square">
            <a:spAutoFit/>
          </a:bodyPr>
          <a:lstStyle/>
          <a:p>
            <a:r>
              <a:rPr lang="nl-NL" sz="1000" dirty="0"/>
              <a:t>Pablo Picasso,1937, Olieverf op canvas, 61 cm × 50 cm, Tate Modern, Londen</a:t>
            </a:r>
          </a:p>
        </p:txBody>
      </p:sp>
      <p:sp>
        <p:nvSpPr>
          <p:cNvPr id="7" name="Tekstvak 6">
            <a:extLst>
              <a:ext uri="{FF2B5EF4-FFF2-40B4-BE49-F238E27FC236}">
                <a16:creationId xmlns:a16="http://schemas.microsoft.com/office/drawing/2014/main" id="{2872BE65-E26D-4A12-8906-A0A0EBE9F4B8}"/>
              </a:ext>
            </a:extLst>
          </p:cNvPr>
          <p:cNvSpPr txBox="1"/>
          <p:nvPr/>
        </p:nvSpPr>
        <p:spPr>
          <a:xfrm>
            <a:off x="1047749" y="4826675"/>
            <a:ext cx="6419275" cy="1754326"/>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0C0"/>
                </a:solidFill>
                <a:latin typeface="Calibri" panose="020F0502020204030204" pitchFamily="34" charset="0"/>
                <a:cs typeface="Calibri" panose="020F0502020204030204" pitchFamily="34" charset="0"/>
              </a:rPr>
              <a:t>• Vingers lijken met de punten van een wit zakdoekje ogen te drogen, maar de (afgebeten) nagels hebben weer de vorm van traandruppels die uit de ogen rollen. </a:t>
            </a:r>
          </a:p>
          <a:p>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rPr>
              <a:t>• De zakdoek waarmee de ogen afgeveegd worden kan ook gezien worden als woelige golven waarop de ‘bootjes’ zich bevinden. </a:t>
            </a:r>
          </a:p>
        </p:txBody>
      </p:sp>
      <p:sp>
        <p:nvSpPr>
          <p:cNvPr id="8" name="Tekstvak 7">
            <a:extLst>
              <a:ext uri="{FF2B5EF4-FFF2-40B4-BE49-F238E27FC236}">
                <a16:creationId xmlns:a16="http://schemas.microsoft.com/office/drawing/2014/main" id="{67681248-1DD8-4177-BE11-F785B887309A}"/>
              </a:ext>
            </a:extLst>
          </p:cNvPr>
          <p:cNvSpPr txBox="1"/>
          <p:nvPr/>
        </p:nvSpPr>
        <p:spPr>
          <a:xfrm>
            <a:off x="6743700" y="5496518"/>
            <a:ext cx="6096000" cy="369332"/>
          </a:xfrm>
          <a:prstGeom prst="rect">
            <a:avLst/>
          </a:prstGeom>
          <a:noFill/>
        </p:spPr>
        <p:txBody>
          <a:bodyPr wrap="square">
            <a:spAutoFit/>
          </a:bodyPr>
          <a:lstStyle/>
          <a:p>
            <a:r>
              <a:rPr lang="nl-NL" dirty="0"/>
              <a:t>Afb 3</a:t>
            </a:r>
          </a:p>
        </p:txBody>
      </p:sp>
    </p:spTree>
    <p:extLst>
      <p:ext uri="{BB962C8B-B14F-4D97-AF65-F5344CB8AC3E}">
        <p14:creationId xmlns:p14="http://schemas.microsoft.com/office/powerpoint/2010/main" val="41395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0276C6-DEE0-4C47-8EA1-9FB54B7410A7}"/>
              </a:ext>
            </a:extLst>
          </p:cNvPr>
          <p:cNvSpPr>
            <a:spLocks noGrp="1"/>
          </p:cNvSpPr>
          <p:nvPr>
            <p:ph type="title"/>
          </p:nvPr>
        </p:nvSpPr>
        <p:spPr>
          <a:xfrm>
            <a:off x="8337883" y="457200"/>
            <a:ext cx="3092117" cy="518160"/>
          </a:xfrm>
        </p:spPr>
        <p:txBody>
          <a:bodyPr/>
          <a:lstStyle/>
          <a:p>
            <a:r>
              <a:rPr lang="nl-NL" dirty="0"/>
              <a:t>studies</a:t>
            </a:r>
          </a:p>
        </p:txBody>
      </p:sp>
      <p:pic>
        <p:nvPicPr>
          <p:cNvPr id="9" name="Afbeelding 8">
            <a:extLst>
              <a:ext uri="{FF2B5EF4-FFF2-40B4-BE49-F238E27FC236}">
                <a16:creationId xmlns:a16="http://schemas.microsoft.com/office/drawing/2014/main" id="{4B92519C-0F76-4229-9DFB-86D9F58141C1}"/>
              </a:ext>
            </a:extLst>
          </p:cNvPr>
          <p:cNvPicPr>
            <a:picLocks noChangeAspect="1"/>
          </p:cNvPicPr>
          <p:nvPr/>
        </p:nvPicPr>
        <p:blipFill>
          <a:blip r:embed="rId2"/>
          <a:stretch>
            <a:fillRect/>
          </a:stretch>
        </p:blipFill>
        <p:spPr>
          <a:xfrm>
            <a:off x="7840769" y="1635760"/>
            <a:ext cx="1904930" cy="2294575"/>
          </a:xfrm>
          <a:prstGeom prst="rect">
            <a:avLst/>
          </a:prstGeom>
        </p:spPr>
      </p:pic>
      <p:sp>
        <p:nvSpPr>
          <p:cNvPr id="8" name="Tekstvak 7">
            <a:extLst>
              <a:ext uri="{FF2B5EF4-FFF2-40B4-BE49-F238E27FC236}">
                <a16:creationId xmlns:a16="http://schemas.microsoft.com/office/drawing/2014/main" id="{2CDC6C57-874C-4255-8051-5DD6C961D8FB}"/>
              </a:ext>
            </a:extLst>
          </p:cNvPr>
          <p:cNvSpPr txBox="1"/>
          <p:nvPr/>
        </p:nvSpPr>
        <p:spPr>
          <a:xfrm>
            <a:off x="600075" y="457200"/>
            <a:ext cx="6515100" cy="1477328"/>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De studie hiernaast zijn krabbels van Picasso. Vaak op kleine stukjes papier, karton of op de achterkant van enveloppen gemaakt. Er zijn veel van dit soort schetsjes bekend.</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3.	 Wat kun je hieruit afleiden over de werkwijze van Picasso? </a:t>
            </a:r>
          </a:p>
        </p:txBody>
      </p:sp>
      <p:pic>
        <p:nvPicPr>
          <p:cNvPr id="10" name="Afbeelding 9">
            <a:extLst>
              <a:ext uri="{FF2B5EF4-FFF2-40B4-BE49-F238E27FC236}">
                <a16:creationId xmlns:a16="http://schemas.microsoft.com/office/drawing/2014/main" id="{CAC44BAF-7B0D-405F-96FE-A30370C607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138" y="1308369"/>
            <a:ext cx="1988272" cy="2621966"/>
          </a:xfrm>
          <a:prstGeom prst="rect">
            <a:avLst/>
          </a:prstGeom>
          <a:noFill/>
          <a:ln>
            <a:noFill/>
          </a:ln>
        </p:spPr>
      </p:pic>
      <p:pic>
        <p:nvPicPr>
          <p:cNvPr id="11" name="Afbeelding 10">
            <a:extLst>
              <a:ext uri="{FF2B5EF4-FFF2-40B4-BE49-F238E27FC236}">
                <a16:creationId xmlns:a16="http://schemas.microsoft.com/office/drawing/2014/main" id="{3E2D497B-9166-426C-B869-912A77ED9EBF}"/>
              </a:ext>
            </a:extLst>
          </p:cNvPr>
          <p:cNvPicPr>
            <a:picLocks noChangeAspect="1"/>
          </p:cNvPicPr>
          <p:nvPr/>
        </p:nvPicPr>
        <p:blipFill>
          <a:blip r:embed="rId4"/>
          <a:stretch>
            <a:fillRect/>
          </a:stretch>
        </p:blipFill>
        <p:spPr>
          <a:xfrm>
            <a:off x="8380076" y="4017057"/>
            <a:ext cx="2917844" cy="2546601"/>
          </a:xfrm>
          <a:prstGeom prst="rect">
            <a:avLst/>
          </a:prstGeom>
        </p:spPr>
      </p:pic>
    </p:spTree>
    <p:extLst>
      <p:ext uri="{BB962C8B-B14F-4D97-AF65-F5344CB8AC3E}">
        <p14:creationId xmlns:p14="http://schemas.microsoft.com/office/powerpoint/2010/main" val="33337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0276C6-DEE0-4C47-8EA1-9FB54B7410A7}"/>
              </a:ext>
            </a:extLst>
          </p:cNvPr>
          <p:cNvSpPr>
            <a:spLocks noGrp="1"/>
          </p:cNvSpPr>
          <p:nvPr>
            <p:ph type="title"/>
          </p:nvPr>
        </p:nvSpPr>
        <p:spPr>
          <a:xfrm>
            <a:off x="8337883" y="457200"/>
            <a:ext cx="3092117" cy="518160"/>
          </a:xfrm>
        </p:spPr>
        <p:txBody>
          <a:bodyPr/>
          <a:lstStyle/>
          <a:p>
            <a:r>
              <a:rPr lang="nl-NL" dirty="0"/>
              <a:t>studies</a:t>
            </a:r>
          </a:p>
        </p:txBody>
      </p:sp>
      <p:pic>
        <p:nvPicPr>
          <p:cNvPr id="9" name="Afbeelding 8">
            <a:extLst>
              <a:ext uri="{FF2B5EF4-FFF2-40B4-BE49-F238E27FC236}">
                <a16:creationId xmlns:a16="http://schemas.microsoft.com/office/drawing/2014/main" id="{4B92519C-0F76-4229-9DFB-86D9F58141C1}"/>
              </a:ext>
            </a:extLst>
          </p:cNvPr>
          <p:cNvPicPr>
            <a:picLocks noChangeAspect="1"/>
          </p:cNvPicPr>
          <p:nvPr/>
        </p:nvPicPr>
        <p:blipFill>
          <a:blip r:embed="rId2"/>
          <a:stretch>
            <a:fillRect/>
          </a:stretch>
        </p:blipFill>
        <p:spPr>
          <a:xfrm>
            <a:off x="7840769" y="1635760"/>
            <a:ext cx="1904930" cy="2294575"/>
          </a:xfrm>
          <a:prstGeom prst="rect">
            <a:avLst/>
          </a:prstGeom>
        </p:spPr>
      </p:pic>
      <p:sp>
        <p:nvSpPr>
          <p:cNvPr id="8" name="Tekstvak 7">
            <a:extLst>
              <a:ext uri="{FF2B5EF4-FFF2-40B4-BE49-F238E27FC236}">
                <a16:creationId xmlns:a16="http://schemas.microsoft.com/office/drawing/2014/main" id="{2CDC6C57-874C-4255-8051-5DD6C961D8FB}"/>
              </a:ext>
            </a:extLst>
          </p:cNvPr>
          <p:cNvSpPr txBox="1"/>
          <p:nvPr/>
        </p:nvSpPr>
        <p:spPr>
          <a:xfrm>
            <a:off x="600075" y="457200"/>
            <a:ext cx="6096000" cy="1477328"/>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De studie hiernaast zijn krabbels van Picasso. Vaak op kleine stukjes papier, </a:t>
            </a:r>
            <a:r>
              <a:rPr lang="nl-NL" dirty="0" err="1">
                <a:latin typeface="Calibri" panose="020F0502020204030204" pitchFamily="34" charset="0"/>
                <a:cs typeface="Calibri" panose="020F0502020204030204" pitchFamily="34" charset="0"/>
              </a:rPr>
              <a:t>karron</a:t>
            </a:r>
            <a:r>
              <a:rPr lang="nl-NL" dirty="0">
                <a:latin typeface="Calibri" panose="020F0502020204030204" pitchFamily="34" charset="0"/>
                <a:cs typeface="Calibri" panose="020F0502020204030204" pitchFamily="34" charset="0"/>
              </a:rPr>
              <a:t> of op de achterkant van enveloppen gemaakt. Er zijn veel van dit soort schetsjes bekend.</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3.	 Wat kun je hieruit afleiden over de werkwijze van Picasso</a:t>
            </a:r>
            <a:r>
              <a:rPr lang="nl-NL" dirty="0"/>
              <a:t>? </a:t>
            </a:r>
          </a:p>
        </p:txBody>
      </p:sp>
      <p:pic>
        <p:nvPicPr>
          <p:cNvPr id="10" name="Afbeelding 9">
            <a:extLst>
              <a:ext uri="{FF2B5EF4-FFF2-40B4-BE49-F238E27FC236}">
                <a16:creationId xmlns:a16="http://schemas.microsoft.com/office/drawing/2014/main" id="{CAC44BAF-7B0D-405F-96FE-A30370C607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138" y="1308369"/>
            <a:ext cx="1988272" cy="2621966"/>
          </a:xfrm>
          <a:prstGeom prst="rect">
            <a:avLst/>
          </a:prstGeom>
          <a:noFill/>
          <a:ln>
            <a:noFill/>
          </a:ln>
        </p:spPr>
      </p:pic>
      <p:pic>
        <p:nvPicPr>
          <p:cNvPr id="11" name="Afbeelding 10">
            <a:extLst>
              <a:ext uri="{FF2B5EF4-FFF2-40B4-BE49-F238E27FC236}">
                <a16:creationId xmlns:a16="http://schemas.microsoft.com/office/drawing/2014/main" id="{3E2D497B-9166-426C-B869-912A77ED9EBF}"/>
              </a:ext>
            </a:extLst>
          </p:cNvPr>
          <p:cNvPicPr>
            <a:picLocks noChangeAspect="1"/>
          </p:cNvPicPr>
          <p:nvPr/>
        </p:nvPicPr>
        <p:blipFill>
          <a:blip r:embed="rId4"/>
          <a:stretch>
            <a:fillRect/>
          </a:stretch>
        </p:blipFill>
        <p:spPr>
          <a:xfrm>
            <a:off x="8380076" y="4017057"/>
            <a:ext cx="2917844" cy="2546601"/>
          </a:xfrm>
          <a:prstGeom prst="rect">
            <a:avLst/>
          </a:prstGeom>
        </p:spPr>
      </p:pic>
      <p:sp>
        <p:nvSpPr>
          <p:cNvPr id="12" name="Tekstvak 11">
            <a:extLst>
              <a:ext uri="{FF2B5EF4-FFF2-40B4-BE49-F238E27FC236}">
                <a16:creationId xmlns:a16="http://schemas.microsoft.com/office/drawing/2014/main" id="{0E1AB4DB-C535-4CE5-B67A-A0EBA57580DA}"/>
              </a:ext>
            </a:extLst>
          </p:cNvPr>
          <p:cNvSpPr txBox="1"/>
          <p:nvPr/>
        </p:nvSpPr>
        <p:spPr>
          <a:xfrm>
            <a:off x="733425" y="2619352"/>
            <a:ext cx="6096000" cy="1477328"/>
          </a:xfrm>
          <a:prstGeom prst="rect">
            <a:avLst/>
          </a:prstGeom>
          <a:noFill/>
        </p:spPr>
        <p:txBody>
          <a:bodyPr wrap="square">
            <a:spAutoFit/>
          </a:bodyPr>
          <a:lstStyle/>
          <a:p>
            <a:r>
              <a:rPr lang="nl-NL" dirty="0">
                <a:solidFill>
                  <a:srgbClr val="0070C0"/>
                </a:solidFill>
                <a:latin typeface="Calibri" panose="020F0502020204030204" pitchFamily="34" charset="0"/>
                <a:cs typeface="Calibri" panose="020F0502020204030204" pitchFamily="34" charset="0"/>
              </a:rPr>
              <a:t>• dat hij (vaak) een plotselinge ingeving kreeg en deze zo snel mogelijk wilde noteren </a:t>
            </a:r>
          </a:p>
          <a:p>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rPr>
              <a:t>• dat beelden of een thema hem voortdurend door het hoofd spookten, waar hij zich ook bevond</a:t>
            </a:r>
          </a:p>
        </p:txBody>
      </p:sp>
    </p:spTree>
    <p:extLst>
      <p:ext uri="{BB962C8B-B14F-4D97-AF65-F5344CB8AC3E}">
        <p14:creationId xmlns:p14="http://schemas.microsoft.com/office/powerpoint/2010/main" val="364998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CF034C0-1F25-48BC-912F-EA8772AA1C4E}"/>
              </a:ext>
            </a:extLst>
          </p:cNvPr>
          <p:cNvSpPr txBox="1"/>
          <p:nvPr/>
        </p:nvSpPr>
        <p:spPr>
          <a:xfrm>
            <a:off x="1181100" y="461486"/>
            <a:ext cx="6096000" cy="1754326"/>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Het schilderij op afbeelding 3 (hiernaast) is geen typisch voorbeeld van expressionisme of van kubisme, maar vertoont toch kenmerken van deze beide stromingen. </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4.  Noem van elk van deze stromingen twee kenmerken die je terugvindt in dit schilderij</a:t>
            </a:r>
            <a:r>
              <a:rPr lang="nl-NL" dirty="0"/>
              <a:t>. </a:t>
            </a:r>
          </a:p>
        </p:txBody>
      </p:sp>
      <p:pic>
        <p:nvPicPr>
          <p:cNvPr id="8" name="Afbeelding 7">
            <a:extLst>
              <a:ext uri="{FF2B5EF4-FFF2-40B4-BE49-F238E27FC236}">
                <a16:creationId xmlns:a16="http://schemas.microsoft.com/office/drawing/2014/main" id="{9ED58816-EA7F-4572-B64B-40743961524E}"/>
              </a:ext>
            </a:extLst>
          </p:cNvPr>
          <p:cNvPicPr>
            <a:picLocks noChangeAspect="1"/>
          </p:cNvPicPr>
          <p:nvPr/>
        </p:nvPicPr>
        <p:blipFill>
          <a:blip r:embed="rId2"/>
          <a:stretch>
            <a:fillRect/>
          </a:stretch>
        </p:blipFill>
        <p:spPr>
          <a:xfrm>
            <a:off x="7719514" y="240169"/>
            <a:ext cx="3976604" cy="5360532"/>
          </a:xfrm>
          <a:prstGeom prst="rect">
            <a:avLst/>
          </a:prstGeom>
        </p:spPr>
      </p:pic>
      <p:sp>
        <p:nvSpPr>
          <p:cNvPr id="10" name="Tekstvak 9">
            <a:extLst>
              <a:ext uri="{FF2B5EF4-FFF2-40B4-BE49-F238E27FC236}">
                <a16:creationId xmlns:a16="http://schemas.microsoft.com/office/drawing/2014/main" id="{050056A0-388D-4781-942F-2220BACB796B}"/>
              </a:ext>
            </a:extLst>
          </p:cNvPr>
          <p:cNvSpPr txBox="1"/>
          <p:nvPr/>
        </p:nvSpPr>
        <p:spPr>
          <a:xfrm>
            <a:off x="7629525" y="5676901"/>
            <a:ext cx="4457700" cy="246221"/>
          </a:xfrm>
          <a:prstGeom prst="rect">
            <a:avLst/>
          </a:prstGeom>
          <a:noFill/>
        </p:spPr>
        <p:txBody>
          <a:bodyPr wrap="square">
            <a:spAutoFit/>
          </a:bodyPr>
          <a:lstStyle/>
          <a:p>
            <a:r>
              <a:rPr lang="nl-NL" sz="1000" dirty="0"/>
              <a:t>Pablo Picasso,1937, Olieverf op canvas, 61 cm × 50 cm, Tate Modern, Londen</a:t>
            </a:r>
          </a:p>
        </p:txBody>
      </p:sp>
      <p:sp>
        <p:nvSpPr>
          <p:cNvPr id="12" name="Tekstvak 11">
            <a:extLst>
              <a:ext uri="{FF2B5EF4-FFF2-40B4-BE49-F238E27FC236}">
                <a16:creationId xmlns:a16="http://schemas.microsoft.com/office/drawing/2014/main" id="{039E5158-FBE4-4E8C-8CEC-84E3DC1AC611}"/>
              </a:ext>
            </a:extLst>
          </p:cNvPr>
          <p:cNvSpPr txBox="1"/>
          <p:nvPr/>
        </p:nvSpPr>
        <p:spPr>
          <a:xfrm>
            <a:off x="6659816" y="5231369"/>
            <a:ext cx="6096000" cy="369332"/>
          </a:xfrm>
          <a:prstGeom prst="rect">
            <a:avLst/>
          </a:prstGeom>
          <a:noFill/>
        </p:spPr>
        <p:txBody>
          <a:bodyPr wrap="square">
            <a:spAutoFit/>
          </a:bodyPr>
          <a:lstStyle/>
          <a:p>
            <a:r>
              <a:rPr lang="nl-NL" dirty="0"/>
              <a:t>Afb 3</a:t>
            </a:r>
          </a:p>
        </p:txBody>
      </p:sp>
    </p:spTree>
    <p:extLst>
      <p:ext uri="{BB962C8B-B14F-4D97-AF65-F5344CB8AC3E}">
        <p14:creationId xmlns:p14="http://schemas.microsoft.com/office/powerpoint/2010/main" val="111174032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77</TotalTime>
  <Words>1406</Words>
  <Application>Microsoft Office PowerPoint</Application>
  <PresentationFormat>Breedbeeld</PresentationFormat>
  <Paragraphs>106</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Gill Sans MT</vt:lpstr>
      <vt:lpstr>Impact</vt:lpstr>
      <vt:lpstr>Badge</vt:lpstr>
      <vt:lpstr>Oefenen  toets K1</vt:lpstr>
      <vt:lpstr>Tranen</vt:lpstr>
      <vt:lpstr>PowerPoint-presentatie</vt:lpstr>
      <vt:lpstr>PowerPoint-presentatie</vt:lpstr>
      <vt:lpstr>PowerPoint-presentatie</vt:lpstr>
      <vt:lpstr>PowerPoint-presentatie</vt:lpstr>
      <vt:lpstr>studies</vt:lpstr>
      <vt:lpstr>studies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Oefenen  toets K1</dc:title>
  <dc:creator>Boers, SMJ (Sarita)</dc:creator>
  <cp:lastModifiedBy>Boers, SMJ (Sarita)</cp:lastModifiedBy>
  <cp:revision>1</cp:revision>
  <dcterms:created xsi:type="dcterms:W3CDTF">2021-10-26T16:45:07Z</dcterms:created>
  <dcterms:modified xsi:type="dcterms:W3CDTF">2021-10-26T18:04:00Z</dcterms:modified>
</cp:coreProperties>
</file>