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6" r:id="rId3"/>
    <p:sldId id="257" r:id="rId4"/>
    <p:sldId id="375" r:id="rId5"/>
    <p:sldId id="406" r:id="rId6"/>
    <p:sldId id="384" r:id="rId7"/>
    <p:sldId id="333" r:id="rId8"/>
    <p:sldId id="419" r:id="rId9"/>
    <p:sldId id="386" r:id="rId10"/>
    <p:sldId id="387" r:id="rId11"/>
    <p:sldId id="283" r:id="rId12"/>
    <p:sldId id="420" r:id="rId13"/>
    <p:sldId id="411" r:id="rId14"/>
    <p:sldId id="388" r:id="rId15"/>
    <p:sldId id="352" r:id="rId16"/>
    <p:sldId id="350" r:id="rId17"/>
    <p:sldId id="414" r:id="rId18"/>
    <p:sldId id="413" r:id="rId19"/>
    <p:sldId id="342" r:id="rId20"/>
    <p:sldId id="265" r:id="rId21"/>
    <p:sldId id="334" r:id="rId22"/>
    <p:sldId id="354" r:id="rId23"/>
    <p:sldId id="415" r:id="rId24"/>
    <p:sldId id="389" r:id="rId25"/>
    <p:sldId id="344" r:id="rId26"/>
    <p:sldId id="412" r:id="rId27"/>
    <p:sldId id="417" r:id="rId28"/>
    <p:sldId id="345" r:id="rId29"/>
    <p:sldId id="346" r:id="rId30"/>
    <p:sldId id="349" r:id="rId31"/>
    <p:sldId id="347" r:id="rId32"/>
    <p:sldId id="41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B1DEBD-53D8-494D-A9A7-37BEE4CFD290}" v="147" dt="2021-08-18T20:26:20.492"/>
    <p1510:client id="{DED64C50-B0FC-4042-BF13-6224D1A8C696}" v="4" dt="2021-08-18T20:29:18.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97" autoAdjust="0"/>
  </p:normalViewPr>
  <p:slideViewPr>
    <p:cSldViewPr snapToGrid="0">
      <p:cViewPr varScale="1">
        <p:scale>
          <a:sx n="53" d="100"/>
          <a:sy n="53" d="100"/>
        </p:scale>
        <p:origin x="117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ers, SMJ (Sarita)" userId="4a742992-e975-4a29-a970-44acf36915c0" providerId="ADAL" clId="{C1B1DEBD-53D8-494D-A9A7-37BEE4CFD290}"/>
    <pc:docChg chg="custSel addSld delSld modSld">
      <pc:chgData name="Boers, SMJ (Sarita)" userId="4a742992-e975-4a29-a970-44acf36915c0" providerId="ADAL" clId="{C1B1DEBD-53D8-494D-A9A7-37BEE4CFD290}" dt="2021-08-18T20:27:26.861" v="891" actId="20577"/>
      <pc:docMkLst>
        <pc:docMk/>
      </pc:docMkLst>
      <pc:sldChg chg="addSp modSp mod">
        <pc:chgData name="Boers, SMJ (Sarita)" userId="4a742992-e975-4a29-a970-44acf36915c0" providerId="ADAL" clId="{C1B1DEBD-53D8-494D-A9A7-37BEE4CFD290}" dt="2021-08-18T18:53:16.632" v="87" actId="207"/>
        <pc:sldMkLst>
          <pc:docMk/>
          <pc:sldMk cId="4102580889" sldId="257"/>
        </pc:sldMkLst>
        <pc:spChg chg="add mod">
          <ac:chgData name="Boers, SMJ (Sarita)" userId="4a742992-e975-4a29-a970-44acf36915c0" providerId="ADAL" clId="{C1B1DEBD-53D8-494D-A9A7-37BEE4CFD290}" dt="2021-08-18T18:53:16.632" v="87" actId="207"/>
          <ac:spMkLst>
            <pc:docMk/>
            <pc:sldMk cId="4102580889" sldId="257"/>
            <ac:spMk id="9" creationId="{DAF6B790-08D4-45FC-B0C6-EAE2F92EABEB}"/>
          </ac:spMkLst>
        </pc:spChg>
        <pc:cxnChg chg="mod">
          <ac:chgData name="Boers, SMJ (Sarita)" userId="4a742992-e975-4a29-a970-44acf36915c0" providerId="ADAL" clId="{C1B1DEBD-53D8-494D-A9A7-37BEE4CFD290}" dt="2021-08-18T18:38:59.708" v="6" actId="14100"/>
          <ac:cxnSpMkLst>
            <pc:docMk/>
            <pc:sldMk cId="4102580889" sldId="257"/>
            <ac:cxnSpMk id="7" creationId="{BFF1A74B-70C0-4EBF-82AC-53CE944E8746}"/>
          </ac:cxnSpMkLst>
        </pc:cxnChg>
      </pc:sldChg>
      <pc:sldChg chg="modSp del mod">
        <pc:chgData name="Boers, SMJ (Sarita)" userId="4a742992-e975-4a29-a970-44acf36915c0" providerId="ADAL" clId="{C1B1DEBD-53D8-494D-A9A7-37BEE4CFD290}" dt="2021-08-18T18:46:06.397" v="35" actId="2696"/>
        <pc:sldMkLst>
          <pc:docMk/>
          <pc:sldMk cId="4193071529" sldId="258"/>
        </pc:sldMkLst>
        <pc:spChg chg="mod">
          <ac:chgData name="Boers, SMJ (Sarita)" userId="4a742992-e975-4a29-a970-44acf36915c0" providerId="ADAL" clId="{C1B1DEBD-53D8-494D-A9A7-37BEE4CFD290}" dt="2021-08-18T18:38:31.392" v="0" actId="21"/>
          <ac:spMkLst>
            <pc:docMk/>
            <pc:sldMk cId="4193071529" sldId="258"/>
            <ac:spMk id="2" creationId="{4B75F47F-DC50-4E8B-BD84-544991F40B5F}"/>
          </ac:spMkLst>
        </pc:spChg>
      </pc:sldChg>
      <pc:sldChg chg="modSp mod">
        <pc:chgData name="Boers, SMJ (Sarita)" userId="4a742992-e975-4a29-a970-44acf36915c0" providerId="ADAL" clId="{C1B1DEBD-53D8-494D-A9A7-37BEE4CFD290}" dt="2021-08-18T19:41:32.002" v="341" actId="255"/>
        <pc:sldMkLst>
          <pc:docMk/>
          <pc:sldMk cId="0" sldId="265"/>
        </pc:sldMkLst>
        <pc:spChg chg="mod">
          <ac:chgData name="Boers, SMJ (Sarita)" userId="4a742992-e975-4a29-a970-44acf36915c0" providerId="ADAL" clId="{C1B1DEBD-53D8-494D-A9A7-37BEE4CFD290}" dt="2021-08-18T19:41:32.002" v="341" actId="255"/>
          <ac:spMkLst>
            <pc:docMk/>
            <pc:sldMk cId="0" sldId="265"/>
            <ac:spMk id="4101" creationId="{1EE52FAF-0548-49E9-98E4-105D0EC882DE}"/>
          </ac:spMkLst>
        </pc:spChg>
      </pc:sldChg>
      <pc:sldChg chg="delSp modSp mod">
        <pc:chgData name="Boers, SMJ (Sarita)" userId="4a742992-e975-4a29-a970-44acf36915c0" providerId="ADAL" clId="{C1B1DEBD-53D8-494D-A9A7-37BEE4CFD290}" dt="2021-08-18T20:12:01.522" v="705" actId="115"/>
        <pc:sldMkLst>
          <pc:docMk/>
          <pc:sldMk cId="0" sldId="283"/>
        </pc:sldMkLst>
        <pc:spChg chg="mod">
          <ac:chgData name="Boers, SMJ (Sarita)" userId="4a742992-e975-4a29-a970-44acf36915c0" providerId="ADAL" clId="{C1B1DEBD-53D8-494D-A9A7-37BEE4CFD290}" dt="2021-08-18T20:12:01.522" v="705" actId="115"/>
          <ac:spMkLst>
            <pc:docMk/>
            <pc:sldMk cId="0" sldId="283"/>
            <ac:spMk id="17411" creationId="{58B89F8C-1F98-40D3-8831-5D62789F675F}"/>
          </ac:spMkLst>
        </pc:spChg>
        <pc:picChg chg="del">
          <ac:chgData name="Boers, SMJ (Sarita)" userId="4a742992-e975-4a29-a970-44acf36915c0" providerId="ADAL" clId="{C1B1DEBD-53D8-494D-A9A7-37BEE4CFD290}" dt="2021-08-18T20:11:41.701" v="699" actId="478"/>
          <ac:picMkLst>
            <pc:docMk/>
            <pc:sldMk cId="0" sldId="283"/>
            <ac:picMk id="17410" creationId="{03D3DDA0-6C79-4781-8207-1949675A5E5A}"/>
          </ac:picMkLst>
        </pc:picChg>
      </pc:sldChg>
      <pc:sldChg chg="addSp delSp modSp mod">
        <pc:chgData name="Boers, SMJ (Sarita)" userId="4a742992-e975-4a29-a970-44acf36915c0" providerId="ADAL" clId="{C1B1DEBD-53D8-494D-A9A7-37BEE4CFD290}" dt="2021-08-18T19:00:53.168" v="189" actId="1076"/>
        <pc:sldMkLst>
          <pc:docMk/>
          <pc:sldMk cId="0" sldId="333"/>
        </pc:sldMkLst>
        <pc:spChg chg="add mod">
          <ac:chgData name="Boers, SMJ (Sarita)" userId="4a742992-e975-4a29-a970-44acf36915c0" providerId="ADAL" clId="{C1B1DEBD-53D8-494D-A9A7-37BEE4CFD290}" dt="2021-08-18T18:54:42.233" v="107" actId="14100"/>
          <ac:spMkLst>
            <pc:docMk/>
            <pc:sldMk cId="0" sldId="333"/>
            <ac:spMk id="9" creationId="{956E1F76-2FB9-4EDA-813D-7C8CCD40D1BC}"/>
          </ac:spMkLst>
        </pc:spChg>
        <pc:spChg chg="add mod">
          <ac:chgData name="Boers, SMJ (Sarita)" userId="4a742992-e975-4a29-a970-44acf36915c0" providerId="ADAL" clId="{C1B1DEBD-53D8-494D-A9A7-37BEE4CFD290}" dt="2021-08-18T18:56:45.518" v="149" actId="14100"/>
          <ac:spMkLst>
            <pc:docMk/>
            <pc:sldMk cId="0" sldId="333"/>
            <ac:spMk id="12" creationId="{353EAF2B-1049-4740-934C-ECEEDD1EB83A}"/>
          </ac:spMkLst>
        </pc:spChg>
        <pc:spChg chg="add mod">
          <ac:chgData name="Boers, SMJ (Sarita)" userId="4a742992-e975-4a29-a970-44acf36915c0" providerId="ADAL" clId="{C1B1DEBD-53D8-494D-A9A7-37BEE4CFD290}" dt="2021-08-18T18:59:31.689" v="182" actId="1076"/>
          <ac:spMkLst>
            <pc:docMk/>
            <pc:sldMk cId="0" sldId="333"/>
            <ac:spMk id="15" creationId="{1D0323BC-2477-4EE2-82D7-FFAE802FC411}"/>
          </ac:spMkLst>
        </pc:spChg>
        <pc:spChg chg="del mod">
          <ac:chgData name="Boers, SMJ (Sarita)" userId="4a742992-e975-4a29-a970-44acf36915c0" providerId="ADAL" clId="{C1B1DEBD-53D8-494D-A9A7-37BEE4CFD290}" dt="2021-08-18T18:53:53.868" v="99" actId="478"/>
          <ac:spMkLst>
            <pc:docMk/>
            <pc:sldMk cId="0" sldId="333"/>
            <ac:spMk id="21510" creationId="{9E479023-7B51-4056-8A70-85D29C4C8B0F}"/>
          </ac:spMkLst>
        </pc:spChg>
        <pc:picChg chg="add mod">
          <ac:chgData name="Boers, SMJ (Sarita)" userId="4a742992-e975-4a29-a970-44acf36915c0" providerId="ADAL" clId="{C1B1DEBD-53D8-494D-A9A7-37BEE4CFD290}" dt="2021-08-18T18:54:26.188" v="103" actId="14100"/>
          <ac:picMkLst>
            <pc:docMk/>
            <pc:sldMk cId="0" sldId="333"/>
            <ac:picMk id="2" creationId="{A2A04097-5A5C-427D-818A-B76CB0B2C353}"/>
          </ac:picMkLst>
        </pc:picChg>
        <pc:picChg chg="add mod">
          <ac:chgData name="Boers, SMJ (Sarita)" userId="4a742992-e975-4a29-a970-44acf36915c0" providerId="ADAL" clId="{C1B1DEBD-53D8-494D-A9A7-37BEE4CFD290}" dt="2021-08-18T18:58:04.919" v="152" actId="1076"/>
          <ac:picMkLst>
            <pc:docMk/>
            <pc:sldMk cId="0" sldId="333"/>
            <ac:picMk id="5" creationId="{D0166490-AF90-4318-B14B-322147C548F1}"/>
          </ac:picMkLst>
        </pc:picChg>
        <pc:picChg chg="del mod">
          <ac:chgData name="Boers, SMJ (Sarita)" userId="4a742992-e975-4a29-a970-44acf36915c0" providerId="ADAL" clId="{C1B1DEBD-53D8-494D-A9A7-37BEE4CFD290}" dt="2021-08-18T18:53:54.972" v="100" actId="478"/>
          <ac:picMkLst>
            <pc:docMk/>
            <pc:sldMk cId="0" sldId="333"/>
            <ac:picMk id="21506" creationId="{FDC93C70-3B6A-4BAC-80BA-5D13E7F7063F}"/>
          </ac:picMkLst>
        </pc:picChg>
        <pc:picChg chg="mod">
          <ac:chgData name="Boers, SMJ (Sarita)" userId="4a742992-e975-4a29-a970-44acf36915c0" providerId="ADAL" clId="{C1B1DEBD-53D8-494D-A9A7-37BEE4CFD290}" dt="2021-08-18T18:53:35.796" v="89" actId="1076"/>
          <ac:picMkLst>
            <pc:docMk/>
            <pc:sldMk cId="0" sldId="333"/>
            <ac:picMk id="21508" creationId="{EB2926BD-48FF-4B66-99B9-4F8AC6D0617A}"/>
          </ac:picMkLst>
        </pc:picChg>
        <pc:picChg chg="del mod">
          <ac:chgData name="Boers, SMJ (Sarita)" userId="4a742992-e975-4a29-a970-44acf36915c0" providerId="ADAL" clId="{C1B1DEBD-53D8-494D-A9A7-37BEE4CFD290}" dt="2021-08-18T18:53:49.941" v="97" actId="478"/>
          <ac:picMkLst>
            <pc:docMk/>
            <pc:sldMk cId="0" sldId="333"/>
            <ac:picMk id="21509" creationId="{7816A057-1968-4D6B-B58B-0F98AEE6C404}"/>
          </ac:picMkLst>
        </pc:picChg>
        <pc:picChg chg="add mod">
          <ac:chgData name="Boers, SMJ (Sarita)" userId="4a742992-e975-4a29-a970-44acf36915c0" providerId="ADAL" clId="{C1B1DEBD-53D8-494D-A9A7-37BEE4CFD290}" dt="2021-08-18T18:55:30.653" v="111" actId="14100"/>
          <ac:picMkLst>
            <pc:docMk/>
            <pc:sldMk cId="0" sldId="333"/>
            <ac:picMk id="38914" creationId="{202AD19A-A332-4B1B-ACF9-B3236CAE24A0}"/>
          </ac:picMkLst>
        </pc:picChg>
        <pc:picChg chg="add mod">
          <ac:chgData name="Boers, SMJ (Sarita)" userId="4a742992-e975-4a29-a970-44acf36915c0" providerId="ADAL" clId="{C1B1DEBD-53D8-494D-A9A7-37BEE4CFD290}" dt="2021-08-18T19:00:53.168" v="189" actId="1076"/>
          <ac:picMkLst>
            <pc:docMk/>
            <pc:sldMk cId="0" sldId="333"/>
            <ac:picMk id="38916" creationId="{37343F32-52B2-45AC-BAD7-977362A5ED6D}"/>
          </ac:picMkLst>
        </pc:picChg>
      </pc:sldChg>
      <pc:sldChg chg="modSp mod">
        <pc:chgData name="Boers, SMJ (Sarita)" userId="4a742992-e975-4a29-a970-44acf36915c0" providerId="ADAL" clId="{C1B1DEBD-53D8-494D-A9A7-37BEE4CFD290}" dt="2021-08-18T19:42:18.183" v="360" actId="20577"/>
        <pc:sldMkLst>
          <pc:docMk/>
          <pc:sldMk cId="0" sldId="334"/>
        </pc:sldMkLst>
        <pc:spChg chg="mod">
          <ac:chgData name="Boers, SMJ (Sarita)" userId="4a742992-e975-4a29-a970-44acf36915c0" providerId="ADAL" clId="{C1B1DEBD-53D8-494D-A9A7-37BEE4CFD290}" dt="2021-08-18T19:41:41.716" v="342" actId="1076"/>
          <ac:spMkLst>
            <pc:docMk/>
            <pc:sldMk cId="0" sldId="334"/>
            <ac:spMk id="27652" creationId="{7E66F56D-585F-49F4-992E-0D85708D4D49}"/>
          </ac:spMkLst>
        </pc:spChg>
        <pc:spChg chg="mod">
          <ac:chgData name="Boers, SMJ (Sarita)" userId="4a742992-e975-4a29-a970-44acf36915c0" providerId="ADAL" clId="{C1B1DEBD-53D8-494D-A9A7-37BEE4CFD290}" dt="2021-08-18T19:42:18.183" v="360" actId="20577"/>
          <ac:spMkLst>
            <pc:docMk/>
            <pc:sldMk cId="0" sldId="334"/>
            <ac:spMk id="27655" creationId="{4BD58EC8-988D-4A64-8B95-E66F606D17F5}"/>
          </ac:spMkLst>
        </pc:spChg>
        <pc:spChg chg="mod">
          <ac:chgData name="Boers, SMJ (Sarita)" userId="4a742992-e975-4a29-a970-44acf36915c0" providerId="ADAL" clId="{C1B1DEBD-53D8-494D-A9A7-37BEE4CFD290}" dt="2021-08-18T19:42:00.172" v="352" actId="121"/>
          <ac:spMkLst>
            <pc:docMk/>
            <pc:sldMk cId="0" sldId="334"/>
            <ac:spMk id="27656" creationId="{B760C1C9-5561-4045-A45C-71238D8E99CD}"/>
          </ac:spMkLst>
        </pc:spChg>
        <pc:picChg chg="mod">
          <ac:chgData name="Boers, SMJ (Sarita)" userId="4a742992-e975-4a29-a970-44acf36915c0" providerId="ADAL" clId="{C1B1DEBD-53D8-494D-A9A7-37BEE4CFD290}" dt="2021-08-18T19:42:01.676" v="353" actId="1076"/>
          <ac:picMkLst>
            <pc:docMk/>
            <pc:sldMk cId="0" sldId="334"/>
            <ac:picMk id="27650" creationId="{B939D6EF-4B68-47A6-B9DD-4E89B03D892F}"/>
          </ac:picMkLst>
        </pc:picChg>
        <pc:picChg chg="mod">
          <ac:chgData name="Boers, SMJ (Sarita)" userId="4a742992-e975-4a29-a970-44acf36915c0" providerId="ADAL" clId="{C1B1DEBD-53D8-494D-A9A7-37BEE4CFD290}" dt="2021-08-18T19:41:45" v="344" actId="14100"/>
          <ac:picMkLst>
            <pc:docMk/>
            <pc:sldMk cId="0" sldId="334"/>
            <ac:picMk id="27651" creationId="{C9E68D72-6D5D-4D17-8961-9D7601C12F38}"/>
          </ac:picMkLst>
        </pc:picChg>
        <pc:picChg chg="mod">
          <ac:chgData name="Boers, SMJ (Sarita)" userId="4a742992-e975-4a29-a970-44acf36915c0" providerId="ADAL" clId="{C1B1DEBD-53D8-494D-A9A7-37BEE4CFD290}" dt="2021-08-18T19:41:45.856" v="345" actId="1076"/>
          <ac:picMkLst>
            <pc:docMk/>
            <pc:sldMk cId="0" sldId="334"/>
            <ac:picMk id="27653" creationId="{D93CA8FA-C0D5-4894-ACE2-C54A14025580}"/>
          </ac:picMkLst>
        </pc:picChg>
      </pc:sldChg>
      <pc:sldChg chg="modSp mod">
        <pc:chgData name="Boers, SMJ (Sarita)" userId="4a742992-e975-4a29-a970-44acf36915c0" providerId="ADAL" clId="{C1B1DEBD-53D8-494D-A9A7-37BEE4CFD290}" dt="2021-08-18T20:27:26.861" v="891" actId="20577"/>
        <pc:sldMkLst>
          <pc:docMk/>
          <pc:sldMk cId="0" sldId="342"/>
        </pc:sldMkLst>
        <pc:spChg chg="mod">
          <ac:chgData name="Boers, SMJ (Sarita)" userId="4a742992-e975-4a29-a970-44acf36915c0" providerId="ADAL" clId="{C1B1DEBD-53D8-494D-A9A7-37BEE4CFD290}" dt="2021-08-18T20:27:26.861" v="891" actId="20577"/>
          <ac:spMkLst>
            <pc:docMk/>
            <pc:sldMk cId="0" sldId="342"/>
            <ac:spMk id="26626" creationId="{637A5B53-9543-4105-8AED-651D46076994}"/>
          </ac:spMkLst>
        </pc:spChg>
      </pc:sldChg>
      <pc:sldChg chg="delSp modSp mod">
        <pc:chgData name="Boers, SMJ (Sarita)" userId="4a742992-e975-4a29-a970-44acf36915c0" providerId="ADAL" clId="{C1B1DEBD-53D8-494D-A9A7-37BEE4CFD290}" dt="2021-08-18T20:04:53.672" v="661" actId="5793"/>
        <pc:sldMkLst>
          <pc:docMk/>
          <pc:sldMk cId="0" sldId="344"/>
        </pc:sldMkLst>
        <pc:spChg chg="mod">
          <ac:chgData name="Boers, SMJ (Sarita)" userId="4a742992-e975-4a29-a970-44acf36915c0" providerId="ADAL" clId="{C1B1DEBD-53D8-494D-A9A7-37BEE4CFD290}" dt="2021-08-18T20:04:53.672" v="661" actId="5793"/>
          <ac:spMkLst>
            <pc:docMk/>
            <pc:sldMk cId="0" sldId="344"/>
            <ac:spMk id="22530" creationId="{29F1051B-8587-4242-A8CF-8C4012CEF3B2}"/>
          </ac:spMkLst>
        </pc:spChg>
        <pc:spChg chg="del">
          <ac:chgData name="Boers, SMJ (Sarita)" userId="4a742992-e975-4a29-a970-44acf36915c0" providerId="ADAL" clId="{C1B1DEBD-53D8-494D-A9A7-37BEE4CFD290}" dt="2021-08-18T19:50:28.435" v="534" actId="478"/>
          <ac:spMkLst>
            <pc:docMk/>
            <pc:sldMk cId="0" sldId="344"/>
            <ac:spMk id="22531" creationId="{0C937BBB-921A-420A-A02E-C6C3712149E8}"/>
          </ac:spMkLst>
        </pc:spChg>
      </pc:sldChg>
      <pc:sldChg chg="modSp mod">
        <pc:chgData name="Boers, SMJ (Sarita)" userId="4a742992-e975-4a29-a970-44acf36915c0" providerId="ADAL" clId="{C1B1DEBD-53D8-494D-A9A7-37BEE4CFD290}" dt="2021-08-18T19:53:21.883" v="572" actId="207"/>
        <pc:sldMkLst>
          <pc:docMk/>
          <pc:sldMk cId="0" sldId="345"/>
        </pc:sldMkLst>
        <pc:spChg chg="mod">
          <ac:chgData name="Boers, SMJ (Sarita)" userId="4a742992-e975-4a29-a970-44acf36915c0" providerId="ADAL" clId="{C1B1DEBD-53D8-494D-A9A7-37BEE4CFD290}" dt="2021-08-18T19:53:15.271" v="571" actId="20577"/>
          <ac:spMkLst>
            <pc:docMk/>
            <pc:sldMk cId="0" sldId="345"/>
            <ac:spMk id="8194" creationId="{FEB8EDC9-A716-4250-A8E4-DF711C972CBE}"/>
          </ac:spMkLst>
        </pc:spChg>
        <pc:spChg chg="mod">
          <ac:chgData name="Boers, SMJ (Sarita)" userId="4a742992-e975-4a29-a970-44acf36915c0" providerId="ADAL" clId="{C1B1DEBD-53D8-494D-A9A7-37BEE4CFD290}" dt="2021-08-18T19:53:21.883" v="572" actId="207"/>
          <ac:spMkLst>
            <pc:docMk/>
            <pc:sldMk cId="0" sldId="345"/>
            <ac:spMk id="8195" creationId="{35DEFE35-CD51-4401-A601-52B6A6A84A85}"/>
          </ac:spMkLst>
        </pc:spChg>
        <pc:spChg chg="mod">
          <ac:chgData name="Boers, SMJ (Sarita)" userId="4a742992-e975-4a29-a970-44acf36915c0" providerId="ADAL" clId="{C1B1DEBD-53D8-494D-A9A7-37BEE4CFD290}" dt="2021-08-18T19:51:22.493" v="551" actId="1076"/>
          <ac:spMkLst>
            <pc:docMk/>
            <pc:sldMk cId="0" sldId="345"/>
            <ac:spMk id="8196" creationId="{B14602EE-7EA5-48EC-8B35-3DD36322C3D6}"/>
          </ac:spMkLst>
        </pc:spChg>
      </pc:sldChg>
      <pc:sldChg chg="modSp">
        <pc:chgData name="Boers, SMJ (Sarita)" userId="4a742992-e975-4a29-a970-44acf36915c0" providerId="ADAL" clId="{C1B1DEBD-53D8-494D-A9A7-37BEE4CFD290}" dt="2021-08-18T19:53:38.808" v="576" actId="14100"/>
        <pc:sldMkLst>
          <pc:docMk/>
          <pc:sldMk cId="0" sldId="346"/>
        </pc:sldMkLst>
        <pc:spChg chg="mod">
          <ac:chgData name="Boers, SMJ (Sarita)" userId="4a742992-e975-4a29-a970-44acf36915c0" providerId="ADAL" clId="{C1B1DEBD-53D8-494D-A9A7-37BEE4CFD290}" dt="2021-08-18T19:53:35.015" v="574" actId="120"/>
          <ac:spMkLst>
            <pc:docMk/>
            <pc:sldMk cId="0" sldId="346"/>
            <ac:spMk id="9219" creationId="{850FF8D5-7704-4E3A-BCFC-041C1361092B}"/>
          </ac:spMkLst>
        </pc:spChg>
        <pc:picChg chg="mod">
          <ac:chgData name="Boers, SMJ (Sarita)" userId="4a742992-e975-4a29-a970-44acf36915c0" providerId="ADAL" clId="{C1B1DEBD-53D8-494D-A9A7-37BEE4CFD290}" dt="2021-08-18T19:53:38.808" v="576" actId="14100"/>
          <ac:picMkLst>
            <pc:docMk/>
            <pc:sldMk cId="0" sldId="346"/>
            <ac:picMk id="9218" creationId="{A8CCE126-2CFC-4451-A1B4-C144F1260B70}"/>
          </ac:picMkLst>
        </pc:picChg>
      </pc:sldChg>
      <pc:sldChg chg="del">
        <pc:chgData name="Boers, SMJ (Sarita)" userId="4a742992-e975-4a29-a970-44acf36915c0" providerId="ADAL" clId="{C1B1DEBD-53D8-494D-A9A7-37BEE4CFD290}" dt="2021-08-18T19:54:13.071" v="583" actId="2696"/>
        <pc:sldMkLst>
          <pc:docMk/>
          <pc:sldMk cId="0" sldId="348"/>
        </pc:sldMkLst>
      </pc:sldChg>
      <pc:sldChg chg="modSp">
        <pc:chgData name="Boers, SMJ (Sarita)" userId="4a742992-e975-4a29-a970-44acf36915c0" providerId="ADAL" clId="{C1B1DEBD-53D8-494D-A9A7-37BEE4CFD290}" dt="2021-08-18T19:53:52.872" v="582" actId="1076"/>
        <pc:sldMkLst>
          <pc:docMk/>
          <pc:sldMk cId="0" sldId="349"/>
        </pc:sldMkLst>
        <pc:picChg chg="mod">
          <ac:chgData name="Boers, SMJ (Sarita)" userId="4a742992-e975-4a29-a970-44acf36915c0" providerId="ADAL" clId="{C1B1DEBD-53D8-494D-A9A7-37BEE4CFD290}" dt="2021-08-18T19:53:47.459" v="579" actId="1076"/>
          <ac:picMkLst>
            <pc:docMk/>
            <pc:sldMk cId="0" sldId="349"/>
            <ac:picMk id="10242" creationId="{852CDB3B-8F0B-4388-8B01-E20D3842456D}"/>
          </ac:picMkLst>
        </pc:picChg>
        <pc:picChg chg="mod">
          <ac:chgData name="Boers, SMJ (Sarita)" userId="4a742992-e975-4a29-a970-44acf36915c0" providerId="ADAL" clId="{C1B1DEBD-53D8-494D-A9A7-37BEE4CFD290}" dt="2021-08-18T19:53:52.872" v="582" actId="1076"/>
          <ac:picMkLst>
            <pc:docMk/>
            <pc:sldMk cId="0" sldId="349"/>
            <ac:picMk id="10244" creationId="{F1C2D0E8-F0CA-44AE-9A94-41606DB28D40}"/>
          </ac:picMkLst>
        </pc:picChg>
      </pc:sldChg>
      <pc:sldChg chg="modSp mod">
        <pc:chgData name="Boers, SMJ (Sarita)" userId="4a742992-e975-4a29-a970-44acf36915c0" providerId="ADAL" clId="{C1B1DEBD-53D8-494D-A9A7-37BEE4CFD290}" dt="2021-08-18T19:40:16.175" v="332" actId="1076"/>
        <pc:sldMkLst>
          <pc:docMk/>
          <pc:sldMk cId="0" sldId="350"/>
        </pc:sldMkLst>
        <pc:spChg chg="mod">
          <ac:chgData name="Boers, SMJ (Sarita)" userId="4a742992-e975-4a29-a970-44acf36915c0" providerId="ADAL" clId="{C1B1DEBD-53D8-494D-A9A7-37BEE4CFD290}" dt="2021-08-18T19:40:13.852" v="331" actId="1076"/>
          <ac:spMkLst>
            <pc:docMk/>
            <pc:sldMk cId="0" sldId="350"/>
            <ac:spMk id="7170" creationId="{7FB54810-9C7F-4028-A6E1-50DB3660809D}"/>
          </ac:spMkLst>
        </pc:spChg>
        <pc:spChg chg="mod">
          <ac:chgData name="Boers, SMJ (Sarita)" userId="4a742992-e975-4a29-a970-44acf36915c0" providerId="ADAL" clId="{C1B1DEBD-53D8-494D-A9A7-37BEE4CFD290}" dt="2021-08-18T19:40:16.175" v="332" actId="1076"/>
          <ac:spMkLst>
            <pc:docMk/>
            <pc:sldMk cId="0" sldId="350"/>
            <ac:spMk id="7172" creationId="{A0010614-A04F-4C5B-A87B-40B4A1D6813F}"/>
          </ac:spMkLst>
        </pc:spChg>
      </pc:sldChg>
      <pc:sldChg chg="delSp modSp mod">
        <pc:chgData name="Boers, SMJ (Sarita)" userId="4a742992-e975-4a29-a970-44acf36915c0" providerId="ADAL" clId="{C1B1DEBD-53D8-494D-A9A7-37BEE4CFD290}" dt="2021-08-18T19:46:40.944" v="486" actId="1076"/>
        <pc:sldMkLst>
          <pc:docMk/>
          <pc:sldMk cId="0" sldId="354"/>
        </pc:sldMkLst>
        <pc:spChg chg="mod">
          <ac:chgData name="Boers, SMJ (Sarita)" userId="4a742992-e975-4a29-a970-44acf36915c0" providerId="ADAL" clId="{C1B1DEBD-53D8-494D-A9A7-37BEE4CFD290}" dt="2021-08-18T19:46:40.944" v="486" actId="1076"/>
          <ac:spMkLst>
            <pc:docMk/>
            <pc:sldMk cId="0" sldId="354"/>
            <ac:spMk id="20482" creationId="{A80D56BE-B6A5-4133-B83A-FAEE4E01A570}"/>
          </ac:spMkLst>
        </pc:spChg>
        <pc:picChg chg="del mod">
          <ac:chgData name="Boers, SMJ (Sarita)" userId="4a742992-e975-4a29-a970-44acf36915c0" providerId="ADAL" clId="{C1B1DEBD-53D8-494D-A9A7-37BEE4CFD290}" dt="2021-08-18T19:43:44.382" v="451" actId="21"/>
          <ac:picMkLst>
            <pc:docMk/>
            <pc:sldMk cId="0" sldId="354"/>
            <ac:picMk id="20483" creationId="{21C8F74B-CE69-4C6C-8178-470D4E4B42E9}"/>
          </ac:picMkLst>
        </pc:picChg>
      </pc:sldChg>
      <pc:sldChg chg="addSp delSp modSp mod modNotesTx">
        <pc:chgData name="Boers, SMJ (Sarita)" userId="4a742992-e975-4a29-a970-44acf36915c0" providerId="ADAL" clId="{C1B1DEBD-53D8-494D-A9A7-37BEE4CFD290}" dt="2021-08-18T20:08:05.891" v="672" actId="1076"/>
        <pc:sldMkLst>
          <pc:docMk/>
          <pc:sldMk cId="0" sldId="384"/>
        </pc:sldMkLst>
        <pc:spChg chg="add del mod">
          <ac:chgData name="Boers, SMJ (Sarita)" userId="4a742992-e975-4a29-a970-44acf36915c0" providerId="ADAL" clId="{C1B1DEBD-53D8-494D-A9A7-37BEE4CFD290}" dt="2021-08-18T18:50:26.209" v="64" actId="478"/>
          <ac:spMkLst>
            <pc:docMk/>
            <pc:sldMk cId="0" sldId="384"/>
            <ac:spMk id="15" creationId="{F3DD928A-502E-47C8-B2B3-5D835F01AC72}"/>
          </ac:spMkLst>
        </pc:spChg>
        <pc:spChg chg="add mod">
          <ac:chgData name="Boers, SMJ (Sarita)" userId="4a742992-e975-4a29-a970-44acf36915c0" providerId="ADAL" clId="{C1B1DEBD-53D8-494D-A9A7-37BEE4CFD290}" dt="2021-08-18T18:50:44.524" v="68" actId="20577"/>
          <ac:spMkLst>
            <pc:docMk/>
            <pc:sldMk cId="0" sldId="384"/>
            <ac:spMk id="17" creationId="{B704B0DA-4802-4BA7-9D26-C81124C720B3}"/>
          </ac:spMkLst>
        </pc:spChg>
        <pc:spChg chg="add mod">
          <ac:chgData name="Boers, SMJ (Sarita)" userId="4a742992-e975-4a29-a970-44acf36915c0" providerId="ADAL" clId="{C1B1DEBD-53D8-494D-A9A7-37BEE4CFD290}" dt="2021-08-18T20:08:05.891" v="672" actId="1076"/>
          <ac:spMkLst>
            <pc:docMk/>
            <pc:sldMk cId="0" sldId="384"/>
            <ac:spMk id="22" creationId="{AB472AC3-4CB1-4520-AE07-5BE216CCE7CE}"/>
          </ac:spMkLst>
        </pc:spChg>
        <pc:spChg chg="mod">
          <ac:chgData name="Boers, SMJ (Sarita)" userId="4a742992-e975-4a29-a970-44acf36915c0" providerId="ADAL" clId="{C1B1DEBD-53D8-494D-A9A7-37BEE4CFD290}" dt="2021-08-18T18:46:41.561" v="38" actId="1076"/>
          <ac:spMkLst>
            <pc:docMk/>
            <pc:sldMk cId="0" sldId="384"/>
            <ac:spMk id="20492" creationId="{F89CDD9E-895B-48A7-9FFF-43D877086082}"/>
          </ac:spMkLst>
        </pc:spChg>
        <pc:picChg chg="mod">
          <ac:chgData name="Boers, SMJ (Sarita)" userId="4a742992-e975-4a29-a970-44acf36915c0" providerId="ADAL" clId="{C1B1DEBD-53D8-494D-A9A7-37BEE4CFD290}" dt="2021-08-18T18:46:38.628" v="37" actId="1076"/>
          <ac:picMkLst>
            <pc:docMk/>
            <pc:sldMk cId="0" sldId="384"/>
            <ac:picMk id="20486" creationId="{B975E558-EC86-449B-8046-9C83803126F5}"/>
          </ac:picMkLst>
        </pc:picChg>
        <pc:cxnChg chg="add mod">
          <ac:chgData name="Boers, SMJ (Sarita)" userId="4a742992-e975-4a29-a970-44acf36915c0" providerId="ADAL" clId="{C1B1DEBD-53D8-494D-A9A7-37BEE4CFD290}" dt="2021-08-18T18:50:54.734" v="71" actId="14100"/>
          <ac:cxnSpMkLst>
            <pc:docMk/>
            <pc:sldMk cId="0" sldId="384"/>
            <ac:cxnSpMk id="18" creationId="{36212344-0D9C-4F14-A1B7-FA23D8DFDD2C}"/>
          </ac:cxnSpMkLst>
        </pc:cxnChg>
      </pc:sldChg>
      <pc:sldChg chg="modSp modNotesTx">
        <pc:chgData name="Boers, SMJ (Sarita)" userId="4a742992-e975-4a29-a970-44acf36915c0" providerId="ADAL" clId="{C1B1DEBD-53D8-494D-A9A7-37BEE4CFD290}" dt="2021-08-18T19:29:40.012" v="204" actId="14100"/>
        <pc:sldMkLst>
          <pc:docMk/>
          <pc:sldMk cId="0" sldId="386"/>
        </pc:sldMkLst>
        <pc:picChg chg="mod">
          <ac:chgData name="Boers, SMJ (Sarita)" userId="4a742992-e975-4a29-a970-44acf36915c0" providerId="ADAL" clId="{C1B1DEBD-53D8-494D-A9A7-37BEE4CFD290}" dt="2021-08-18T19:29:40.012" v="204" actId="14100"/>
          <ac:picMkLst>
            <pc:docMk/>
            <pc:sldMk cId="0" sldId="386"/>
            <ac:picMk id="23554" creationId="{9BCD806C-8401-426B-B5FF-3EC4B7D2C653}"/>
          </ac:picMkLst>
        </pc:picChg>
      </pc:sldChg>
      <pc:sldChg chg="addSp delSp modSp mod">
        <pc:chgData name="Boers, SMJ (Sarita)" userId="4a742992-e975-4a29-a970-44acf36915c0" providerId="ADAL" clId="{C1B1DEBD-53D8-494D-A9A7-37BEE4CFD290}" dt="2021-08-18T19:33:13.601" v="257" actId="14100"/>
        <pc:sldMkLst>
          <pc:docMk/>
          <pc:sldMk cId="0" sldId="387"/>
        </pc:sldMkLst>
        <pc:spChg chg="add mod">
          <ac:chgData name="Boers, SMJ (Sarita)" userId="4a742992-e975-4a29-a970-44acf36915c0" providerId="ADAL" clId="{C1B1DEBD-53D8-494D-A9A7-37BEE4CFD290}" dt="2021-08-18T19:31:26.971" v="237" actId="255"/>
          <ac:spMkLst>
            <pc:docMk/>
            <pc:sldMk cId="0" sldId="387"/>
            <ac:spMk id="12" creationId="{1538E253-3626-4298-90CD-5FB7CB50EBBD}"/>
          </ac:spMkLst>
        </pc:spChg>
        <pc:spChg chg="add mod">
          <ac:chgData name="Boers, SMJ (Sarita)" userId="4a742992-e975-4a29-a970-44acf36915c0" providerId="ADAL" clId="{C1B1DEBD-53D8-494D-A9A7-37BEE4CFD290}" dt="2021-08-18T19:32:52.689" v="247" actId="1076"/>
          <ac:spMkLst>
            <pc:docMk/>
            <pc:sldMk cId="0" sldId="387"/>
            <ac:spMk id="15" creationId="{3BA65FBC-473D-436A-AD1F-C345E9DFE6ED}"/>
          </ac:spMkLst>
        </pc:spChg>
        <pc:spChg chg="mod">
          <ac:chgData name="Boers, SMJ (Sarita)" userId="4a742992-e975-4a29-a970-44acf36915c0" providerId="ADAL" clId="{C1B1DEBD-53D8-494D-A9A7-37BEE4CFD290}" dt="2021-08-18T19:29:48.283" v="205" actId="1076"/>
          <ac:spMkLst>
            <pc:docMk/>
            <pc:sldMk cId="0" sldId="387"/>
            <ac:spMk id="24579" creationId="{E8E2590B-F329-48D5-9E6E-35E7C8405106}"/>
          </ac:spMkLst>
        </pc:spChg>
        <pc:spChg chg="del mod">
          <ac:chgData name="Boers, SMJ (Sarita)" userId="4a742992-e975-4a29-a970-44acf36915c0" providerId="ADAL" clId="{C1B1DEBD-53D8-494D-A9A7-37BEE4CFD290}" dt="2021-08-18T19:30:42.859" v="230" actId="478"/>
          <ac:spMkLst>
            <pc:docMk/>
            <pc:sldMk cId="0" sldId="387"/>
            <ac:spMk id="24585" creationId="{01CEB72B-DC07-4CCF-9643-9BA7A2392A31}"/>
          </ac:spMkLst>
        </pc:spChg>
        <pc:spChg chg="del mod">
          <ac:chgData name="Boers, SMJ (Sarita)" userId="4a742992-e975-4a29-a970-44acf36915c0" providerId="ADAL" clId="{C1B1DEBD-53D8-494D-A9A7-37BEE4CFD290}" dt="2021-08-18T19:31:16.293" v="234" actId="478"/>
          <ac:spMkLst>
            <pc:docMk/>
            <pc:sldMk cId="0" sldId="387"/>
            <ac:spMk id="24586" creationId="{77E7F7BC-4AE0-4446-AC9A-65E5F8112FCA}"/>
          </ac:spMkLst>
        </pc:spChg>
        <pc:picChg chg="add mod">
          <ac:chgData name="Boers, SMJ (Sarita)" userId="4a742992-e975-4a29-a970-44acf36915c0" providerId="ADAL" clId="{C1B1DEBD-53D8-494D-A9A7-37BEE4CFD290}" dt="2021-08-18T19:32:31.120" v="241" actId="1076"/>
          <ac:picMkLst>
            <pc:docMk/>
            <pc:sldMk cId="0" sldId="387"/>
            <ac:picMk id="3" creationId="{201E754E-6FDA-48CC-9D5D-5A8E1EE8FC63}"/>
          </ac:picMkLst>
        </pc:picChg>
        <pc:picChg chg="mod">
          <ac:chgData name="Boers, SMJ (Sarita)" userId="4a742992-e975-4a29-a970-44acf36915c0" providerId="ADAL" clId="{C1B1DEBD-53D8-494D-A9A7-37BEE4CFD290}" dt="2021-08-18T19:29:52.629" v="208" actId="1076"/>
          <ac:picMkLst>
            <pc:docMk/>
            <pc:sldMk cId="0" sldId="387"/>
            <ac:picMk id="24578" creationId="{582315C9-82CF-4E13-B50F-C48CDE15C894}"/>
          </ac:picMkLst>
        </pc:picChg>
        <pc:picChg chg="mod">
          <ac:chgData name="Boers, SMJ (Sarita)" userId="4a742992-e975-4a29-a970-44acf36915c0" providerId="ADAL" clId="{C1B1DEBD-53D8-494D-A9A7-37BEE4CFD290}" dt="2021-08-18T19:32:41.398" v="243" actId="1076"/>
          <ac:picMkLst>
            <pc:docMk/>
            <pc:sldMk cId="0" sldId="387"/>
            <ac:picMk id="24580" creationId="{3177820F-BF28-49D9-8542-C18120BE0C8D}"/>
          </ac:picMkLst>
        </pc:picChg>
        <pc:picChg chg="mod">
          <ac:chgData name="Boers, SMJ (Sarita)" userId="4a742992-e975-4a29-a970-44acf36915c0" providerId="ADAL" clId="{C1B1DEBD-53D8-494D-A9A7-37BEE4CFD290}" dt="2021-08-18T19:32:57.612" v="251" actId="1076"/>
          <ac:picMkLst>
            <pc:docMk/>
            <pc:sldMk cId="0" sldId="387"/>
            <ac:picMk id="24581" creationId="{A8622616-3F00-4682-B0F8-FF1E905A54EC}"/>
          </ac:picMkLst>
        </pc:picChg>
        <pc:picChg chg="mod">
          <ac:chgData name="Boers, SMJ (Sarita)" userId="4a742992-e975-4a29-a970-44acf36915c0" providerId="ADAL" clId="{C1B1DEBD-53D8-494D-A9A7-37BEE4CFD290}" dt="2021-08-18T19:32:59.067" v="252" actId="1076"/>
          <ac:picMkLst>
            <pc:docMk/>
            <pc:sldMk cId="0" sldId="387"/>
            <ac:picMk id="24584" creationId="{1C3ECD63-5659-46EB-8115-943C93BF9708}"/>
          </ac:picMkLst>
        </pc:picChg>
        <pc:cxnChg chg="mod">
          <ac:chgData name="Boers, SMJ (Sarita)" userId="4a742992-e975-4a29-a970-44acf36915c0" providerId="ADAL" clId="{C1B1DEBD-53D8-494D-A9A7-37BEE4CFD290}" dt="2021-08-18T19:33:13.601" v="257" actId="14100"/>
          <ac:cxnSpMkLst>
            <pc:docMk/>
            <pc:sldMk cId="0" sldId="387"/>
            <ac:cxnSpMk id="6" creationId="{53121796-632B-441D-871B-FC3B55795B08}"/>
          </ac:cxnSpMkLst>
        </pc:cxnChg>
        <pc:cxnChg chg="mod">
          <ac:chgData name="Boers, SMJ (Sarita)" userId="4a742992-e975-4a29-a970-44acf36915c0" providerId="ADAL" clId="{C1B1DEBD-53D8-494D-A9A7-37BEE4CFD290}" dt="2021-08-18T19:33:11.860" v="256" actId="14100"/>
          <ac:cxnSpMkLst>
            <pc:docMk/>
            <pc:sldMk cId="0" sldId="387"/>
            <ac:cxnSpMk id="7" creationId="{73BADB88-B898-4C85-81BB-6E6B5F95E68A}"/>
          </ac:cxnSpMkLst>
        </pc:cxnChg>
      </pc:sldChg>
      <pc:sldChg chg="addSp delSp modSp mod">
        <pc:chgData name="Boers, SMJ (Sarita)" userId="4a742992-e975-4a29-a970-44acf36915c0" providerId="ADAL" clId="{C1B1DEBD-53D8-494D-A9A7-37BEE4CFD290}" dt="2021-08-18T19:39:08.068" v="318" actId="1076"/>
        <pc:sldMkLst>
          <pc:docMk/>
          <pc:sldMk cId="0" sldId="388"/>
        </pc:sldMkLst>
        <pc:spChg chg="add mod">
          <ac:chgData name="Boers, SMJ (Sarita)" userId="4a742992-e975-4a29-a970-44acf36915c0" providerId="ADAL" clId="{C1B1DEBD-53D8-494D-A9A7-37BEE4CFD290}" dt="2021-08-18T19:38:15.386" v="295" actId="255"/>
          <ac:spMkLst>
            <pc:docMk/>
            <pc:sldMk cId="0" sldId="388"/>
            <ac:spMk id="10" creationId="{87CD67D7-C389-406E-8E93-164EF478B9C8}"/>
          </ac:spMkLst>
        </pc:spChg>
        <pc:spChg chg="mod">
          <ac:chgData name="Boers, SMJ (Sarita)" userId="4a742992-e975-4a29-a970-44acf36915c0" providerId="ADAL" clId="{C1B1DEBD-53D8-494D-A9A7-37BEE4CFD290}" dt="2021-08-18T19:39:08.068" v="318" actId="1076"/>
          <ac:spMkLst>
            <pc:docMk/>
            <pc:sldMk cId="0" sldId="388"/>
            <ac:spMk id="28674" creationId="{5892C918-0250-49DF-A4DB-3CB8B2DDA5E2}"/>
          </ac:spMkLst>
        </pc:spChg>
        <pc:spChg chg="mod">
          <ac:chgData name="Boers, SMJ (Sarita)" userId="4a742992-e975-4a29-a970-44acf36915c0" providerId="ADAL" clId="{C1B1DEBD-53D8-494D-A9A7-37BEE4CFD290}" dt="2021-08-18T19:39:00.408" v="316" actId="20577"/>
          <ac:spMkLst>
            <pc:docMk/>
            <pc:sldMk cId="0" sldId="388"/>
            <ac:spMk id="28678" creationId="{05362A1C-EF65-49B0-940D-EF8D03353C9C}"/>
          </ac:spMkLst>
        </pc:spChg>
        <pc:spChg chg="mod">
          <ac:chgData name="Boers, SMJ (Sarita)" userId="4a742992-e975-4a29-a970-44acf36915c0" providerId="ADAL" clId="{C1B1DEBD-53D8-494D-A9A7-37BEE4CFD290}" dt="2021-08-18T19:37:59.124" v="290" actId="1076"/>
          <ac:spMkLst>
            <pc:docMk/>
            <pc:sldMk cId="0" sldId="388"/>
            <ac:spMk id="28679" creationId="{3E20CA0C-F2B4-4DF0-ADA1-8AB11ED3E170}"/>
          </ac:spMkLst>
        </pc:spChg>
        <pc:picChg chg="add mod">
          <ac:chgData name="Boers, SMJ (Sarita)" userId="4a742992-e975-4a29-a970-44acf36915c0" providerId="ADAL" clId="{C1B1DEBD-53D8-494D-A9A7-37BEE4CFD290}" dt="2021-08-18T19:38:07.329" v="292" actId="1076"/>
          <ac:picMkLst>
            <pc:docMk/>
            <pc:sldMk cId="0" sldId="388"/>
            <ac:picMk id="2" creationId="{32DCCD70-1009-44F7-B120-D48A4E4BB032}"/>
          </ac:picMkLst>
        </pc:picChg>
        <pc:picChg chg="mod">
          <ac:chgData name="Boers, SMJ (Sarita)" userId="4a742992-e975-4a29-a970-44acf36915c0" providerId="ADAL" clId="{C1B1DEBD-53D8-494D-A9A7-37BEE4CFD290}" dt="2021-08-18T19:37:57.147" v="289" actId="1076"/>
          <ac:picMkLst>
            <pc:docMk/>
            <pc:sldMk cId="0" sldId="388"/>
            <ac:picMk id="28675" creationId="{451ED13E-156B-4E9F-9149-CA050A3F971A}"/>
          </ac:picMkLst>
        </pc:picChg>
        <pc:picChg chg="mod">
          <ac:chgData name="Boers, SMJ (Sarita)" userId="4a742992-e975-4a29-a970-44acf36915c0" providerId="ADAL" clId="{C1B1DEBD-53D8-494D-A9A7-37BEE4CFD290}" dt="2021-08-18T19:39:04.831" v="317" actId="1076"/>
          <ac:picMkLst>
            <pc:docMk/>
            <pc:sldMk cId="0" sldId="388"/>
            <ac:picMk id="28676" creationId="{26496EE3-1DA8-4F79-A7A8-7578294C51AB}"/>
          </ac:picMkLst>
        </pc:picChg>
        <pc:picChg chg="del mod">
          <ac:chgData name="Boers, SMJ (Sarita)" userId="4a742992-e975-4a29-a970-44acf36915c0" providerId="ADAL" clId="{C1B1DEBD-53D8-494D-A9A7-37BEE4CFD290}" dt="2021-08-18T19:37:45.302" v="285" actId="478"/>
          <ac:picMkLst>
            <pc:docMk/>
            <pc:sldMk cId="0" sldId="388"/>
            <ac:picMk id="28677" creationId="{563DA67C-9421-4CA1-A0EE-38D0F8F39510}"/>
          </ac:picMkLst>
        </pc:picChg>
      </pc:sldChg>
      <pc:sldChg chg="addSp delSp modSp mod">
        <pc:chgData name="Boers, SMJ (Sarita)" userId="4a742992-e975-4a29-a970-44acf36915c0" providerId="ADAL" clId="{C1B1DEBD-53D8-494D-A9A7-37BEE4CFD290}" dt="2021-08-18T19:49:39.844" v="510" actId="255"/>
        <pc:sldMkLst>
          <pc:docMk/>
          <pc:sldMk cId="0" sldId="389"/>
        </pc:sldMkLst>
        <pc:spChg chg="add mod">
          <ac:chgData name="Boers, SMJ (Sarita)" userId="4a742992-e975-4a29-a970-44acf36915c0" providerId="ADAL" clId="{C1B1DEBD-53D8-494D-A9A7-37BEE4CFD290}" dt="2021-08-18T19:48:38.301" v="500" actId="14100"/>
          <ac:spMkLst>
            <pc:docMk/>
            <pc:sldMk cId="0" sldId="389"/>
            <ac:spMk id="10" creationId="{8F688101-BD82-449C-A89A-9244DB8C5BF7}"/>
          </ac:spMkLst>
        </pc:spChg>
        <pc:spChg chg="add mod">
          <ac:chgData name="Boers, SMJ (Sarita)" userId="4a742992-e975-4a29-a970-44acf36915c0" providerId="ADAL" clId="{C1B1DEBD-53D8-494D-A9A7-37BEE4CFD290}" dt="2021-08-18T19:49:39.844" v="510" actId="255"/>
          <ac:spMkLst>
            <pc:docMk/>
            <pc:sldMk cId="0" sldId="389"/>
            <ac:spMk id="13" creationId="{DC13209D-EB7F-48BB-9D32-EA398EE50B84}"/>
          </ac:spMkLst>
        </pc:spChg>
        <pc:spChg chg="del">
          <ac:chgData name="Boers, SMJ (Sarita)" userId="4a742992-e975-4a29-a970-44acf36915c0" providerId="ADAL" clId="{C1B1DEBD-53D8-494D-A9A7-37BEE4CFD290}" dt="2021-08-18T19:46:58.883" v="491" actId="478"/>
          <ac:spMkLst>
            <pc:docMk/>
            <pc:sldMk cId="0" sldId="389"/>
            <ac:spMk id="29702" creationId="{A23F8E12-4EFF-430C-8782-C0DE9B02AFA9}"/>
          </ac:spMkLst>
        </pc:spChg>
        <pc:spChg chg="del">
          <ac:chgData name="Boers, SMJ (Sarita)" userId="4a742992-e975-4a29-a970-44acf36915c0" providerId="ADAL" clId="{C1B1DEBD-53D8-494D-A9A7-37BEE4CFD290}" dt="2021-08-18T19:46:54.314" v="490" actId="478"/>
          <ac:spMkLst>
            <pc:docMk/>
            <pc:sldMk cId="0" sldId="389"/>
            <ac:spMk id="29703" creationId="{2BC3C1DB-3C9A-4408-9EFB-ED14A0F622A2}"/>
          </ac:spMkLst>
        </pc:spChg>
        <pc:picChg chg="add mod">
          <ac:chgData name="Boers, SMJ (Sarita)" userId="4a742992-e975-4a29-a970-44acf36915c0" providerId="ADAL" clId="{C1B1DEBD-53D8-494D-A9A7-37BEE4CFD290}" dt="2021-08-18T19:48:17.037" v="496" actId="1076"/>
          <ac:picMkLst>
            <pc:docMk/>
            <pc:sldMk cId="0" sldId="389"/>
            <ac:picMk id="2" creationId="{D9A4520E-DC3C-436D-8BFE-B78F55FBBDBB}"/>
          </ac:picMkLst>
        </pc:picChg>
        <pc:picChg chg="add mod">
          <ac:chgData name="Boers, SMJ (Sarita)" userId="4a742992-e975-4a29-a970-44acf36915c0" providerId="ADAL" clId="{C1B1DEBD-53D8-494D-A9A7-37BEE4CFD290}" dt="2021-08-18T19:49:21.886" v="507" actId="1076"/>
          <ac:picMkLst>
            <pc:docMk/>
            <pc:sldMk cId="0" sldId="389"/>
            <ac:picMk id="25602" creationId="{F335E616-4286-456A-A9F0-566441A1498D}"/>
          </ac:picMkLst>
        </pc:picChg>
        <pc:picChg chg="del mod">
          <ac:chgData name="Boers, SMJ (Sarita)" userId="4a742992-e975-4a29-a970-44acf36915c0" providerId="ADAL" clId="{C1B1DEBD-53D8-494D-A9A7-37BEE4CFD290}" dt="2021-08-18T19:48:12.023" v="493" actId="478"/>
          <ac:picMkLst>
            <pc:docMk/>
            <pc:sldMk cId="0" sldId="389"/>
            <ac:picMk id="29698" creationId="{FE3381ED-411C-43E8-B19E-FE3E84D13177}"/>
          </ac:picMkLst>
        </pc:picChg>
        <pc:picChg chg="mod">
          <ac:chgData name="Boers, SMJ (Sarita)" userId="4a742992-e975-4a29-a970-44acf36915c0" providerId="ADAL" clId="{C1B1DEBD-53D8-494D-A9A7-37BEE4CFD290}" dt="2021-08-18T19:49:16.801" v="504" actId="1076"/>
          <ac:picMkLst>
            <pc:docMk/>
            <pc:sldMk cId="0" sldId="389"/>
            <ac:picMk id="29699" creationId="{40C3005A-A546-467D-8685-25FD4FFC1AEE}"/>
          </ac:picMkLst>
        </pc:picChg>
        <pc:picChg chg="mod">
          <ac:chgData name="Boers, SMJ (Sarita)" userId="4a742992-e975-4a29-a970-44acf36915c0" providerId="ADAL" clId="{C1B1DEBD-53D8-494D-A9A7-37BEE4CFD290}" dt="2021-08-18T19:46:47.854" v="488" actId="1076"/>
          <ac:picMkLst>
            <pc:docMk/>
            <pc:sldMk cId="0" sldId="389"/>
            <ac:picMk id="29700" creationId="{4CC948F6-DB16-4D59-85F5-8CA1546218EB}"/>
          </ac:picMkLst>
        </pc:picChg>
      </pc:sldChg>
      <pc:sldChg chg="addSp delSp modSp mod modNotesTx">
        <pc:chgData name="Boers, SMJ (Sarita)" userId="4a742992-e975-4a29-a970-44acf36915c0" providerId="ADAL" clId="{C1B1DEBD-53D8-494D-A9A7-37BEE4CFD290}" dt="2021-08-18T18:45:41.018" v="34"/>
        <pc:sldMkLst>
          <pc:docMk/>
          <pc:sldMk cId="0" sldId="406"/>
        </pc:sldMkLst>
        <pc:spChg chg="add mod">
          <ac:chgData name="Boers, SMJ (Sarita)" userId="4a742992-e975-4a29-a970-44acf36915c0" providerId="ADAL" clId="{C1B1DEBD-53D8-494D-A9A7-37BEE4CFD290}" dt="2021-08-18T18:40:19.656" v="11" actId="1076"/>
          <ac:spMkLst>
            <pc:docMk/>
            <pc:sldMk cId="0" sldId="406"/>
            <ac:spMk id="16" creationId="{F60AC2AE-8574-40E7-9688-2B3F8023A7DA}"/>
          </ac:spMkLst>
        </pc:spChg>
        <pc:spChg chg="add mod">
          <ac:chgData name="Boers, SMJ (Sarita)" userId="4a742992-e975-4a29-a970-44acf36915c0" providerId="ADAL" clId="{C1B1DEBD-53D8-494D-A9A7-37BEE4CFD290}" dt="2021-08-18T18:43:13.635" v="32" actId="1076"/>
          <ac:spMkLst>
            <pc:docMk/>
            <pc:sldMk cId="0" sldId="406"/>
            <ac:spMk id="19" creationId="{C33789CF-4893-43F5-A816-0244B91FD7D0}"/>
          </ac:spMkLst>
        </pc:spChg>
        <pc:spChg chg="mod">
          <ac:chgData name="Boers, SMJ (Sarita)" userId="4a742992-e975-4a29-a970-44acf36915c0" providerId="ADAL" clId="{C1B1DEBD-53D8-494D-A9A7-37BEE4CFD290}" dt="2021-08-18T18:42:22.756" v="25" actId="255"/>
          <ac:spMkLst>
            <pc:docMk/>
            <pc:sldMk cId="0" sldId="406"/>
            <ac:spMk id="19469" creationId="{AEA0B97B-84DB-4F95-BBCD-4E58E4CD96C8}"/>
          </ac:spMkLst>
        </pc:spChg>
        <pc:spChg chg="del mod">
          <ac:chgData name="Boers, SMJ (Sarita)" userId="4a742992-e975-4a29-a970-44acf36915c0" providerId="ADAL" clId="{C1B1DEBD-53D8-494D-A9A7-37BEE4CFD290}" dt="2021-08-18T18:42:09.472" v="21" actId="478"/>
          <ac:spMkLst>
            <pc:docMk/>
            <pc:sldMk cId="0" sldId="406"/>
            <ac:spMk id="19470" creationId="{3507CD71-5649-4380-83BB-F2920F6F33F9}"/>
          </ac:spMkLst>
        </pc:spChg>
        <pc:picChg chg="mod">
          <ac:chgData name="Boers, SMJ (Sarita)" userId="4a742992-e975-4a29-a970-44acf36915c0" providerId="ADAL" clId="{C1B1DEBD-53D8-494D-A9A7-37BEE4CFD290}" dt="2021-08-18T18:42:13.254" v="22" actId="1076"/>
          <ac:picMkLst>
            <pc:docMk/>
            <pc:sldMk cId="0" sldId="406"/>
            <ac:picMk id="19460" creationId="{A7D4FD3A-D124-49DF-BE0E-8C4B0B054F69}"/>
          </ac:picMkLst>
        </pc:picChg>
        <pc:cxnChg chg="mod">
          <ac:chgData name="Boers, SMJ (Sarita)" userId="4a742992-e975-4a29-a970-44acf36915c0" providerId="ADAL" clId="{C1B1DEBD-53D8-494D-A9A7-37BEE4CFD290}" dt="2021-08-18T18:40:30.700" v="15" actId="14100"/>
          <ac:cxnSpMkLst>
            <pc:docMk/>
            <pc:sldMk cId="0" sldId="406"/>
            <ac:cxnSpMk id="8" creationId="{6E6CC8ED-6DF9-488E-B435-EC994003666F}"/>
          </ac:cxnSpMkLst>
        </pc:cxnChg>
      </pc:sldChg>
      <pc:sldChg chg="delSp del">
        <pc:chgData name="Boers, SMJ (Sarita)" userId="4a742992-e975-4a29-a970-44acf36915c0" providerId="ADAL" clId="{C1B1DEBD-53D8-494D-A9A7-37BEE4CFD290}" dt="2021-08-18T19:27:26.737" v="197" actId="2696"/>
        <pc:sldMkLst>
          <pc:docMk/>
          <pc:sldMk cId="0" sldId="410"/>
        </pc:sldMkLst>
        <pc:spChg chg="del">
          <ac:chgData name="Boers, SMJ (Sarita)" userId="4a742992-e975-4a29-a970-44acf36915c0" providerId="ADAL" clId="{C1B1DEBD-53D8-494D-A9A7-37BEE4CFD290}" dt="2021-08-18T19:01:14.854" v="191" actId="478"/>
          <ac:spMkLst>
            <pc:docMk/>
            <pc:sldMk cId="0" sldId="410"/>
            <ac:spMk id="22531" creationId="{31ECBDD9-25D3-4B5B-B902-25DA56B13C4A}"/>
          </ac:spMkLst>
        </pc:spChg>
        <pc:spChg chg="del">
          <ac:chgData name="Boers, SMJ (Sarita)" userId="4a742992-e975-4a29-a970-44acf36915c0" providerId="ADAL" clId="{C1B1DEBD-53D8-494D-A9A7-37BEE4CFD290}" dt="2021-08-18T19:01:11.897" v="190" actId="478"/>
          <ac:spMkLst>
            <pc:docMk/>
            <pc:sldMk cId="0" sldId="410"/>
            <ac:spMk id="22532" creationId="{4A3E15DB-77AE-436A-A9F2-993886382E93}"/>
          </ac:spMkLst>
        </pc:spChg>
        <pc:picChg chg="del">
          <ac:chgData name="Boers, SMJ (Sarita)" userId="4a742992-e975-4a29-a970-44acf36915c0" providerId="ADAL" clId="{C1B1DEBD-53D8-494D-A9A7-37BEE4CFD290}" dt="2021-08-18T19:01:15.757" v="192" actId="478"/>
          <ac:picMkLst>
            <pc:docMk/>
            <pc:sldMk cId="0" sldId="410"/>
            <ac:picMk id="22530" creationId="{814B206B-CA47-41EC-A6C7-99C17FA7D099}"/>
          </ac:picMkLst>
        </pc:picChg>
      </pc:sldChg>
      <pc:sldChg chg="addSp delSp modSp mod">
        <pc:chgData name="Boers, SMJ (Sarita)" userId="4a742992-e975-4a29-a970-44acf36915c0" providerId="ADAL" clId="{C1B1DEBD-53D8-494D-A9A7-37BEE4CFD290}" dt="2021-08-18T19:35:05.307" v="271" actId="255"/>
        <pc:sldMkLst>
          <pc:docMk/>
          <pc:sldMk cId="0" sldId="411"/>
        </pc:sldMkLst>
        <pc:spChg chg="mod">
          <ac:chgData name="Boers, SMJ (Sarita)" userId="4a742992-e975-4a29-a970-44acf36915c0" providerId="ADAL" clId="{C1B1DEBD-53D8-494D-A9A7-37BEE4CFD290}" dt="2021-08-18T19:33:42.701" v="263" actId="207"/>
          <ac:spMkLst>
            <pc:docMk/>
            <pc:sldMk cId="0" sldId="411"/>
            <ac:spMk id="9" creationId="{FB08D778-86EE-439C-8F62-06C30C5F5679}"/>
          </ac:spMkLst>
        </pc:spChg>
        <pc:spChg chg="add mod">
          <ac:chgData name="Boers, SMJ (Sarita)" userId="4a742992-e975-4a29-a970-44acf36915c0" providerId="ADAL" clId="{C1B1DEBD-53D8-494D-A9A7-37BEE4CFD290}" dt="2021-08-18T19:35:05.307" v="271" actId="255"/>
          <ac:spMkLst>
            <pc:docMk/>
            <pc:sldMk cId="0" sldId="411"/>
            <ac:spMk id="10" creationId="{69214387-B18D-4EBE-B573-D9FD4764A8D8}"/>
          </ac:spMkLst>
        </pc:spChg>
        <pc:spChg chg="mod">
          <ac:chgData name="Boers, SMJ (Sarita)" userId="4a742992-e975-4a29-a970-44acf36915c0" providerId="ADAL" clId="{C1B1DEBD-53D8-494D-A9A7-37BEE4CFD290}" dt="2021-08-18T19:33:32.739" v="260" actId="1076"/>
          <ac:spMkLst>
            <pc:docMk/>
            <pc:sldMk cId="0" sldId="411"/>
            <ac:spMk id="25604" creationId="{6F3FD377-9CFB-4BD2-A9CD-599F63AEF915}"/>
          </ac:spMkLst>
        </pc:spChg>
        <pc:spChg chg="del">
          <ac:chgData name="Boers, SMJ (Sarita)" userId="4a742992-e975-4a29-a970-44acf36915c0" providerId="ADAL" clId="{C1B1DEBD-53D8-494D-A9A7-37BEE4CFD290}" dt="2021-08-18T19:33:28.438" v="258" actId="478"/>
          <ac:spMkLst>
            <pc:docMk/>
            <pc:sldMk cId="0" sldId="411"/>
            <ac:spMk id="25605" creationId="{4E55F974-F030-4DF3-BDEB-3B87E1B23357}"/>
          </ac:spMkLst>
        </pc:spChg>
        <pc:picChg chg="add mod">
          <ac:chgData name="Boers, SMJ (Sarita)" userId="4a742992-e975-4a29-a970-44acf36915c0" providerId="ADAL" clId="{C1B1DEBD-53D8-494D-A9A7-37BEE4CFD290}" dt="2021-08-18T19:34:49.097" v="266" actId="1076"/>
          <ac:picMkLst>
            <pc:docMk/>
            <pc:sldMk cId="0" sldId="411"/>
            <ac:picMk id="2" creationId="{E715B1E3-75A1-4139-9685-60ACDEBB6CC9}"/>
          </ac:picMkLst>
        </pc:picChg>
        <pc:picChg chg="mod">
          <ac:chgData name="Boers, SMJ (Sarita)" userId="4a742992-e975-4a29-a970-44acf36915c0" providerId="ADAL" clId="{C1B1DEBD-53D8-494D-A9A7-37BEE4CFD290}" dt="2021-08-18T19:33:30.553" v="259" actId="1076"/>
          <ac:picMkLst>
            <pc:docMk/>
            <pc:sldMk cId="0" sldId="411"/>
            <ac:picMk id="25602" creationId="{DBF21715-9644-483F-B1A8-B418E60E4B9F}"/>
          </ac:picMkLst>
        </pc:picChg>
        <pc:picChg chg="mod">
          <ac:chgData name="Boers, SMJ (Sarita)" userId="4a742992-e975-4a29-a970-44acf36915c0" providerId="ADAL" clId="{C1B1DEBD-53D8-494D-A9A7-37BEE4CFD290}" dt="2021-08-18T19:33:34.382" v="261" actId="1076"/>
          <ac:picMkLst>
            <pc:docMk/>
            <pc:sldMk cId="0" sldId="411"/>
            <ac:picMk id="25603" creationId="{2E17CA37-53AF-4C51-9944-48CE02B28A73}"/>
          </ac:picMkLst>
        </pc:picChg>
      </pc:sldChg>
      <pc:sldChg chg="modSp mod">
        <pc:chgData name="Boers, SMJ (Sarita)" userId="4a742992-e975-4a29-a970-44acf36915c0" providerId="ADAL" clId="{C1B1DEBD-53D8-494D-A9A7-37BEE4CFD290}" dt="2021-08-18T19:50:54.706" v="546" actId="255"/>
        <pc:sldMkLst>
          <pc:docMk/>
          <pc:sldMk cId="1515190008" sldId="412"/>
        </pc:sldMkLst>
        <pc:spChg chg="mod">
          <ac:chgData name="Boers, SMJ (Sarita)" userId="4a742992-e975-4a29-a970-44acf36915c0" providerId="ADAL" clId="{C1B1DEBD-53D8-494D-A9A7-37BEE4CFD290}" dt="2021-08-18T19:50:54.706" v="546" actId="255"/>
          <ac:spMkLst>
            <pc:docMk/>
            <pc:sldMk cId="1515190008" sldId="412"/>
            <ac:spMk id="2" creationId="{984B6CC4-5344-4070-880E-E8C7B280B176}"/>
          </ac:spMkLst>
        </pc:spChg>
      </pc:sldChg>
      <pc:sldChg chg="addSp modSp new mod">
        <pc:chgData name="Boers, SMJ (Sarita)" userId="4a742992-e975-4a29-a970-44acf36915c0" providerId="ADAL" clId="{C1B1DEBD-53D8-494D-A9A7-37BEE4CFD290}" dt="2021-08-18T19:41:17.986" v="339" actId="1076"/>
        <pc:sldMkLst>
          <pc:docMk/>
          <pc:sldMk cId="3529961500" sldId="413"/>
        </pc:sldMkLst>
        <pc:spChg chg="add mod">
          <ac:chgData name="Boers, SMJ (Sarita)" userId="4a742992-e975-4a29-a970-44acf36915c0" providerId="ADAL" clId="{C1B1DEBD-53D8-494D-A9A7-37BEE4CFD290}" dt="2021-08-18T19:41:16.962" v="338" actId="255"/>
          <ac:spMkLst>
            <pc:docMk/>
            <pc:sldMk cId="3529961500" sldId="413"/>
            <ac:spMk id="3" creationId="{5C091904-2EC9-4378-9C67-8C52BB43CA6E}"/>
          </ac:spMkLst>
        </pc:spChg>
        <pc:picChg chg="add mod">
          <ac:chgData name="Boers, SMJ (Sarita)" userId="4a742992-e975-4a29-a970-44acf36915c0" providerId="ADAL" clId="{C1B1DEBD-53D8-494D-A9A7-37BEE4CFD290}" dt="2021-08-18T19:41:17.986" v="339" actId="1076"/>
          <ac:picMkLst>
            <pc:docMk/>
            <pc:sldMk cId="3529961500" sldId="413"/>
            <ac:picMk id="4" creationId="{2550D157-51CE-4F6E-8209-108CD76B6A68}"/>
          </ac:picMkLst>
        </pc:picChg>
      </pc:sldChg>
      <pc:sldChg chg="addSp modSp new mod modAnim">
        <pc:chgData name="Boers, SMJ (Sarita)" userId="4a742992-e975-4a29-a970-44acf36915c0" providerId="ADAL" clId="{C1B1DEBD-53D8-494D-A9A7-37BEE4CFD290}" dt="2021-08-18T19:27:22.475" v="196" actId="14100"/>
        <pc:sldMkLst>
          <pc:docMk/>
          <pc:sldMk cId="1605826593" sldId="414"/>
        </pc:sldMkLst>
        <pc:picChg chg="add mod">
          <ac:chgData name="Boers, SMJ (Sarita)" userId="4a742992-e975-4a29-a970-44acf36915c0" providerId="ADAL" clId="{C1B1DEBD-53D8-494D-A9A7-37BEE4CFD290}" dt="2021-08-18T19:27:22.475" v="196" actId="14100"/>
          <ac:picMkLst>
            <pc:docMk/>
            <pc:sldMk cId="1605826593" sldId="414"/>
            <ac:picMk id="2" creationId="{F110A3CB-FCB4-43D4-B887-10B0DEFF92F8}"/>
          </ac:picMkLst>
        </pc:picChg>
      </pc:sldChg>
      <pc:sldChg chg="addSp modSp new mod modNotesTx">
        <pc:chgData name="Boers, SMJ (Sarita)" userId="4a742992-e975-4a29-a970-44acf36915c0" providerId="ADAL" clId="{C1B1DEBD-53D8-494D-A9A7-37BEE4CFD290}" dt="2021-08-18T19:44:00.191" v="455"/>
        <pc:sldMkLst>
          <pc:docMk/>
          <pc:sldMk cId="1546217181" sldId="415"/>
        </pc:sldMkLst>
        <pc:picChg chg="add mod">
          <ac:chgData name="Boers, SMJ (Sarita)" userId="4a742992-e975-4a29-a970-44acf36915c0" providerId="ADAL" clId="{C1B1DEBD-53D8-494D-A9A7-37BEE4CFD290}" dt="2021-08-18T19:43:50.973" v="454" actId="14100"/>
          <ac:picMkLst>
            <pc:docMk/>
            <pc:sldMk cId="1546217181" sldId="415"/>
            <ac:picMk id="2" creationId="{C8521161-443C-4832-85CF-E8261D289066}"/>
          </ac:picMkLst>
        </pc:picChg>
      </pc:sldChg>
      <pc:sldChg chg="addSp modSp new mod">
        <pc:chgData name="Boers, SMJ (Sarita)" userId="4a742992-e975-4a29-a970-44acf36915c0" providerId="ADAL" clId="{C1B1DEBD-53D8-494D-A9A7-37BEE4CFD290}" dt="2021-08-18T20:02:40.280" v="639" actId="207"/>
        <pc:sldMkLst>
          <pc:docMk/>
          <pc:sldMk cId="1469854323" sldId="416"/>
        </pc:sldMkLst>
        <pc:spChg chg="add mod">
          <ac:chgData name="Boers, SMJ (Sarita)" userId="4a742992-e975-4a29-a970-44acf36915c0" providerId="ADAL" clId="{C1B1DEBD-53D8-494D-A9A7-37BEE4CFD290}" dt="2021-08-18T20:02:40.280" v="639" actId="207"/>
          <ac:spMkLst>
            <pc:docMk/>
            <pc:sldMk cId="1469854323" sldId="416"/>
            <ac:spMk id="3" creationId="{037EB89B-A947-4D1D-BBB5-F56FEE7FC83D}"/>
          </ac:spMkLst>
        </pc:spChg>
        <pc:spChg chg="add mod">
          <ac:chgData name="Boers, SMJ (Sarita)" userId="4a742992-e975-4a29-a970-44acf36915c0" providerId="ADAL" clId="{C1B1DEBD-53D8-494D-A9A7-37BEE4CFD290}" dt="2021-08-18T19:59:30.597" v="613" actId="1076"/>
          <ac:spMkLst>
            <pc:docMk/>
            <pc:sldMk cId="1469854323" sldId="416"/>
            <ac:spMk id="6" creationId="{4E575E16-7FC0-4592-BFC2-DE25649F9314}"/>
          </ac:spMkLst>
        </pc:spChg>
        <pc:spChg chg="add mod">
          <ac:chgData name="Boers, SMJ (Sarita)" userId="4a742992-e975-4a29-a970-44acf36915c0" providerId="ADAL" clId="{C1B1DEBD-53D8-494D-A9A7-37BEE4CFD290}" dt="2021-08-18T20:00:06.781" v="623" actId="1076"/>
          <ac:spMkLst>
            <pc:docMk/>
            <pc:sldMk cId="1469854323" sldId="416"/>
            <ac:spMk id="9" creationId="{6E8D3356-3DDC-4969-A73E-3A4372213EC2}"/>
          </ac:spMkLst>
        </pc:spChg>
        <pc:picChg chg="add mod">
          <ac:chgData name="Boers, SMJ (Sarita)" userId="4a742992-e975-4a29-a970-44acf36915c0" providerId="ADAL" clId="{C1B1DEBD-53D8-494D-A9A7-37BEE4CFD290}" dt="2021-08-18T19:59:28.621" v="612" actId="1076"/>
          <ac:picMkLst>
            <pc:docMk/>
            <pc:sldMk cId="1469854323" sldId="416"/>
            <ac:picMk id="4" creationId="{7B328227-F46B-44A1-8B5B-882E8F5C8E30}"/>
          </ac:picMkLst>
        </pc:picChg>
        <pc:picChg chg="add mod">
          <ac:chgData name="Boers, SMJ (Sarita)" userId="4a742992-e975-4a29-a970-44acf36915c0" providerId="ADAL" clId="{C1B1DEBD-53D8-494D-A9A7-37BEE4CFD290}" dt="2021-08-18T19:59:32.581" v="614" actId="1076"/>
          <ac:picMkLst>
            <pc:docMk/>
            <pc:sldMk cId="1469854323" sldId="416"/>
            <ac:picMk id="7" creationId="{5EFFB337-FD3C-4F07-804A-3D3B22999DEF}"/>
          </ac:picMkLst>
        </pc:picChg>
      </pc:sldChg>
      <pc:sldChg chg="addSp delSp modSp new mod">
        <pc:chgData name="Boers, SMJ (Sarita)" userId="4a742992-e975-4a29-a970-44acf36915c0" providerId="ADAL" clId="{C1B1DEBD-53D8-494D-A9A7-37BEE4CFD290}" dt="2021-08-18T20:04:12.421" v="654" actId="14100"/>
        <pc:sldMkLst>
          <pc:docMk/>
          <pc:sldMk cId="3048234271" sldId="417"/>
        </pc:sldMkLst>
        <pc:spChg chg="del mod">
          <ac:chgData name="Boers, SMJ (Sarita)" userId="4a742992-e975-4a29-a970-44acf36915c0" providerId="ADAL" clId="{C1B1DEBD-53D8-494D-A9A7-37BEE4CFD290}" dt="2021-08-18T20:03:43.189" v="645" actId="478"/>
          <ac:spMkLst>
            <pc:docMk/>
            <pc:sldMk cId="3048234271" sldId="417"/>
            <ac:spMk id="2" creationId="{3305FCF8-5B94-44DF-AC35-EE1396C08A95}"/>
          </ac:spMkLst>
        </pc:spChg>
        <pc:spChg chg="del">
          <ac:chgData name="Boers, SMJ (Sarita)" userId="4a742992-e975-4a29-a970-44acf36915c0" providerId="ADAL" clId="{C1B1DEBD-53D8-494D-A9A7-37BEE4CFD290}" dt="2021-08-18T20:03:39.622" v="641" actId="22"/>
          <ac:spMkLst>
            <pc:docMk/>
            <pc:sldMk cId="3048234271" sldId="417"/>
            <ac:spMk id="3" creationId="{71A961F3-D133-47DA-BDD9-9CA22412E680}"/>
          </ac:spMkLst>
        </pc:spChg>
        <pc:spChg chg="add mod">
          <ac:chgData name="Boers, SMJ (Sarita)" userId="4a742992-e975-4a29-a970-44acf36915c0" providerId="ADAL" clId="{C1B1DEBD-53D8-494D-A9A7-37BEE4CFD290}" dt="2021-08-18T20:04:12.421" v="654" actId="14100"/>
          <ac:spMkLst>
            <pc:docMk/>
            <pc:sldMk cId="3048234271" sldId="417"/>
            <ac:spMk id="6" creationId="{8C85E7A1-5EFF-4F59-8203-5D601F6C2671}"/>
          </ac:spMkLst>
        </pc:spChg>
        <pc:picChg chg="add mod ord">
          <ac:chgData name="Boers, SMJ (Sarita)" userId="4a742992-e975-4a29-a970-44acf36915c0" providerId="ADAL" clId="{C1B1DEBD-53D8-494D-A9A7-37BEE4CFD290}" dt="2021-08-18T20:03:48.229" v="648" actId="1076"/>
          <ac:picMkLst>
            <pc:docMk/>
            <pc:sldMk cId="3048234271" sldId="417"/>
            <ac:picMk id="5" creationId="{0C1C235A-63AD-4F26-B55C-EBD9F9E167C1}"/>
          </ac:picMkLst>
        </pc:picChg>
      </pc:sldChg>
      <pc:sldChg chg="new del">
        <pc:chgData name="Boers, SMJ (Sarita)" userId="4a742992-e975-4a29-a970-44acf36915c0" providerId="ADAL" clId="{C1B1DEBD-53D8-494D-A9A7-37BEE4CFD290}" dt="2021-08-18T20:19:11.584" v="725" actId="2696"/>
        <pc:sldMkLst>
          <pc:docMk/>
          <pc:sldMk cId="1611153421" sldId="418"/>
        </pc:sldMkLst>
      </pc:sldChg>
      <pc:sldChg chg="addSp delSp modSp new mod">
        <pc:chgData name="Boers, SMJ (Sarita)" userId="4a742992-e975-4a29-a970-44acf36915c0" providerId="ADAL" clId="{C1B1DEBD-53D8-494D-A9A7-37BEE4CFD290}" dt="2021-08-18T20:10:53.441" v="697" actId="1440"/>
        <pc:sldMkLst>
          <pc:docMk/>
          <pc:sldMk cId="34375031" sldId="419"/>
        </pc:sldMkLst>
        <pc:spChg chg="del mod">
          <ac:chgData name="Boers, SMJ (Sarita)" userId="4a742992-e975-4a29-a970-44acf36915c0" providerId="ADAL" clId="{C1B1DEBD-53D8-494D-A9A7-37BEE4CFD290}" dt="2021-08-18T20:08:32.511" v="676" actId="478"/>
          <ac:spMkLst>
            <pc:docMk/>
            <pc:sldMk cId="34375031" sldId="419"/>
            <ac:spMk id="2" creationId="{4B7077DD-C4A8-4A47-A10C-195091C2887C}"/>
          </ac:spMkLst>
        </pc:spChg>
        <pc:spChg chg="del">
          <ac:chgData name="Boers, SMJ (Sarita)" userId="4a742992-e975-4a29-a970-44acf36915c0" providerId="ADAL" clId="{C1B1DEBD-53D8-494D-A9A7-37BEE4CFD290}" dt="2021-08-18T20:08:29.370" v="674"/>
          <ac:spMkLst>
            <pc:docMk/>
            <pc:sldMk cId="34375031" sldId="419"/>
            <ac:spMk id="3" creationId="{F10CD119-65F0-4179-A290-6A4AC9028526}"/>
          </ac:spMkLst>
        </pc:spChg>
        <pc:spChg chg="add mod">
          <ac:chgData name="Boers, SMJ (Sarita)" userId="4a742992-e975-4a29-a970-44acf36915c0" providerId="ADAL" clId="{C1B1DEBD-53D8-494D-A9A7-37BEE4CFD290}" dt="2021-08-18T20:09:06.313" v="684" actId="1076"/>
          <ac:spMkLst>
            <pc:docMk/>
            <pc:sldMk cId="34375031" sldId="419"/>
            <ac:spMk id="6" creationId="{8147FEBE-373F-4F95-883C-23846733BADA}"/>
          </ac:spMkLst>
        </pc:spChg>
        <pc:spChg chg="add mod">
          <ac:chgData name="Boers, SMJ (Sarita)" userId="4a742992-e975-4a29-a970-44acf36915c0" providerId="ADAL" clId="{C1B1DEBD-53D8-494D-A9A7-37BEE4CFD290}" dt="2021-08-18T20:09:47.180" v="687" actId="207"/>
          <ac:spMkLst>
            <pc:docMk/>
            <pc:sldMk cId="34375031" sldId="419"/>
            <ac:spMk id="8" creationId="{276BC3C8-AD06-419F-B0AD-22D9C1328928}"/>
          </ac:spMkLst>
        </pc:spChg>
        <pc:spChg chg="add mod">
          <ac:chgData name="Boers, SMJ (Sarita)" userId="4a742992-e975-4a29-a970-44acf36915c0" providerId="ADAL" clId="{C1B1DEBD-53D8-494D-A9A7-37BEE4CFD290}" dt="2021-08-18T20:10:48.848" v="696" actId="207"/>
          <ac:spMkLst>
            <pc:docMk/>
            <pc:sldMk cId="34375031" sldId="419"/>
            <ac:spMk id="10" creationId="{04A06860-D894-4AE4-AC15-AEB454879949}"/>
          </ac:spMkLst>
        </pc:spChg>
        <pc:picChg chg="add mod">
          <ac:chgData name="Boers, SMJ (Sarita)" userId="4a742992-e975-4a29-a970-44acf36915c0" providerId="ADAL" clId="{C1B1DEBD-53D8-494D-A9A7-37BEE4CFD290}" dt="2021-08-18T20:10:53.441" v="697" actId="1440"/>
          <ac:picMkLst>
            <pc:docMk/>
            <pc:sldMk cId="34375031" sldId="419"/>
            <ac:picMk id="4" creationId="{5BD78F4E-AF62-4FBC-9E98-8120A365F842}"/>
          </ac:picMkLst>
        </pc:picChg>
      </pc:sldChg>
      <pc:sldChg chg="new del">
        <pc:chgData name="Boers, SMJ (Sarita)" userId="4a742992-e975-4a29-a970-44acf36915c0" providerId="ADAL" clId="{C1B1DEBD-53D8-494D-A9A7-37BEE4CFD290}" dt="2021-08-18T20:06:07.523" v="664" actId="2696"/>
        <pc:sldMkLst>
          <pc:docMk/>
          <pc:sldMk cId="1145855543" sldId="419"/>
        </pc:sldMkLst>
      </pc:sldChg>
      <pc:sldChg chg="addSp modSp new del mod">
        <pc:chgData name="Boers, SMJ (Sarita)" userId="4a742992-e975-4a29-a970-44acf36915c0" providerId="ADAL" clId="{C1B1DEBD-53D8-494D-A9A7-37BEE4CFD290}" dt="2021-08-18T20:15:01.467" v="717" actId="2696"/>
        <pc:sldMkLst>
          <pc:docMk/>
          <pc:sldMk cId="2194155891" sldId="420"/>
        </pc:sldMkLst>
        <pc:spChg chg="mod">
          <ac:chgData name="Boers, SMJ (Sarita)" userId="4a742992-e975-4a29-a970-44acf36915c0" providerId="ADAL" clId="{C1B1DEBD-53D8-494D-A9A7-37BEE4CFD290}" dt="2021-08-18T20:14:11.982" v="716" actId="27636"/>
          <ac:spMkLst>
            <pc:docMk/>
            <pc:sldMk cId="2194155891" sldId="420"/>
            <ac:spMk id="3" creationId="{C63293C4-6E3F-4A8B-8151-1F93196A3E7F}"/>
          </ac:spMkLst>
        </pc:spChg>
        <pc:picChg chg="add mod">
          <ac:chgData name="Boers, SMJ (Sarita)" userId="4a742992-e975-4a29-a970-44acf36915c0" providerId="ADAL" clId="{C1B1DEBD-53D8-494D-A9A7-37BEE4CFD290}" dt="2021-08-18T20:13:54.539" v="714" actId="1076"/>
          <ac:picMkLst>
            <pc:docMk/>
            <pc:sldMk cId="2194155891" sldId="420"/>
            <ac:picMk id="4" creationId="{2F39761E-97D0-4983-8CC7-5F9D0B4B066A}"/>
          </ac:picMkLst>
        </pc:picChg>
        <pc:picChg chg="add mod">
          <ac:chgData name="Boers, SMJ (Sarita)" userId="4a742992-e975-4a29-a970-44acf36915c0" providerId="ADAL" clId="{C1B1DEBD-53D8-494D-A9A7-37BEE4CFD290}" dt="2021-08-18T20:13:53.256" v="713" actId="1076"/>
          <ac:picMkLst>
            <pc:docMk/>
            <pc:sldMk cId="2194155891" sldId="420"/>
            <ac:picMk id="5" creationId="{DAE57F90-625C-42A8-8D3B-9995E1DF4A7E}"/>
          </ac:picMkLst>
        </pc:picChg>
      </pc:sldChg>
      <pc:sldChg chg="addSp delSp modSp new mod modAnim">
        <pc:chgData name="Boers, SMJ (Sarita)" userId="4a742992-e975-4a29-a970-44acf36915c0" providerId="ADAL" clId="{C1B1DEBD-53D8-494D-A9A7-37BEE4CFD290}" dt="2021-08-18T20:18:59.601" v="724" actId="1076"/>
        <pc:sldMkLst>
          <pc:docMk/>
          <pc:sldMk cId="2523693945" sldId="420"/>
        </pc:sldMkLst>
        <pc:spChg chg="del mod">
          <ac:chgData name="Boers, SMJ (Sarita)" userId="4a742992-e975-4a29-a970-44acf36915c0" providerId="ADAL" clId="{C1B1DEBD-53D8-494D-A9A7-37BEE4CFD290}" dt="2021-08-18T20:18:56.541" v="722" actId="478"/>
          <ac:spMkLst>
            <pc:docMk/>
            <pc:sldMk cId="2523693945" sldId="420"/>
            <ac:spMk id="2" creationId="{D0DCC71B-0ABB-495A-B99C-459A584E2016}"/>
          </ac:spMkLst>
        </pc:spChg>
        <pc:spChg chg="del">
          <ac:chgData name="Boers, SMJ (Sarita)" userId="4a742992-e975-4a29-a970-44acf36915c0" providerId="ADAL" clId="{C1B1DEBD-53D8-494D-A9A7-37BEE4CFD290}" dt="2021-08-18T20:18:53.021" v="719"/>
          <ac:spMkLst>
            <pc:docMk/>
            <pc:sldMk cId="2523693945" sldId="420"/>
            <ac:spMk id="3" creationId="{A81D4C78-77AD-44C5-BCE0-FDA97F4ED6EB}"/>
          </ac:spMkLst>
        </pc:spChg>
        <pc:picChg chg="add mod">
          <ac:chgData name="Boers, SMJ (Sarita)" userId="4a742992-e975-4a29-a970-44acf36915c0" providerId="ADAL" clId="{C1B1DEBD-53D8-494D-A9A7-37BEE4CFD290}" dt="2021-08-18T20:18:59.601" v="724" actId="1076"/>
          <ac:picMkLst>
            <pc:docMk/>
            <pc:sldMk cId="2523693945" sldId="420"/>
            <ac:picMk id="4" creationId="{A43A50BC-FE58-40F5-8708-1DD86608C6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3D5D8-0F65-40E3-9262-06E03F7DCEAE}" type="datetimeFigureOut">
              <a:rPr lang="nl-NL" smtClean="0"/>
              <a:t>18-8-2021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AF520-7AD4-4BA5-AD3E-7D314564B3E8}" type="slidenum">
              <a:rPr lang="nl-NL" smtClean="0"/>
              <a:t>‹nr.›</a:t>
            </a:fld>
            <a:endParaRPr lang="nl-NL"/>
          </a:p>
        </p:txBody>
      </p:sp>
    </p:spTree>
    <p:extLst>
      <p:ext uri="{BB962C8B-B14F-4D97-AF65-F5344CB8AC3E}">
        <p14:creationId xmlns:p14="http://schemas.microsoft.com/office/powerpoint/2010/main" val="304759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l.wikipedia.org/wiki/Eerste_Wereldoorlo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D3C83B9-A2D9-4DAE-B418-FBC263F8BC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0283687-5986-4963-B5F9-B44AB0B08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35844" name="Slide Number Placeholder 3">
            <a:extLst>
              <a:ext uri="{FF2B5EF4-FFF2-40B4-BE49-F238E27FC236}">
                <a16:creationId xmlns:a16="http://schemas.microsoft.com/office/drawing/2014/main" id="{07194D83-0DA1-4644-9787-EED3A286C0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79C94003-544D-47EC-BDD3-4EA3D11B8D3C}"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b="1" dirty="0">
                <a:solidFill>
                  <a:schemeClr val="bg1"/>
                </a:solidFill>
              </a:rPr>
              <a:t>Ongeluksbericht</a:t>
            </a:r>
          </a:p>
          <a:p>
            <a:pPr eaLnBrk="1" hangingPunct="1"/>
            <a:r>
              <a:rPr lang="nl-NL" altLang="nl-NL" dirty="0">
                <a:solidFill>
                  <a:schemeClr val="bg1"/>
                </a:solidFill>
              </a:rPr>
              <a:t>Op de afbeelding zien we een werk van Carel </a:t>
            </a:r>
            <a:r>
              <a:rPr lang="nl-NL" altLang="nl-NL" dirty="0" err="1">
                <a:solidFill>
                  <a:schemeClr val="bg1"/>
                </a:solidFill>
              </a:rPr>
              <a:t>Willing</a:t>
            </a:r>
            <a:r>
              <a:rPr lang="nl-NL" altLang="nl-NL" dirty="0">
                <a:solidFill>
                  <a:schemeClr val="bg1"/>
                </a:solidFill>
              </a:rPr>
              <a:t> ‘Jobstijding’ (1932). Jobstijding betekent zoveel als ‘Ongeluksbericht’. We zien een vrouw met een brief in haar hand aankomen hollen. Ze steekt de brief al naar voren, gericht op de man aan de overkant van de straat. Hij weet nog van niets. Hij is netjes gekleed en loopt beheerst. Zijn jas houdt hij met zijn hand dicht. Waarschijnlijk waait het. De lucht is donker en dreigend. Het lijkt te gaan stormen. Niet alleen letterlijk. De inhoud van het bericht zorgt waarschijnlijk ook voor storm. De man en vrouw lijken nietig in het geheel van huis, straten, bomen en zware lucht. Opvallend is het huis. Het is roze. </a:t>
            </a:r>
            <a:r>
              <a:rPr lang="nl-NL" altLang="nl-NL" dirty="0" err="1">
                <a:solidFill>
                  <a:schemeClr val="bg1"/>
                </a:solidFill>
              </a:rPr>
              <a:t>Willink</a:t>
            </a:r>
            <a:r>
              <a:rPr lang="nl-NL" altLang="nl-NL" dirty="0">
                <a:solidFill>
                  <a:schemeClr val="bg1"/>
                </a:solidFill>
              </a:rPr>
              <a:t> heeft het belicht en het roze vormt een contrast met bijvoorbeeld de silhouetten van de bomen. Is het huis belangrijk? Komt de vrouw daar vandaan? Het roept veel vragen op. </a:t>
            </a:r>
            <a:r>
              <a:rPr lang="nl-NL" altLang="nl-NL" dirty="0" err="1">
                <a:solidFill>
                  <a:schemeClr val="bg1"/>
                </a:solidFill>
              </a:rPr>
              <a:t>Willinks</a:t>
            </a:r>
            <a:r>
              <a:rPr lang="nl-NL" altLang="nl-NL" dirty="0">
                <a:solidFill>
                  <a:schemeClr val="bg1"/>
                </a:solidFill>
              </a:rPr>
              <a:t> werk lijkt een verhaal te vertellen en op te roepen. De sfeer is beklemmend. Hij gebruikt het natuurverschijnsel dreigend weer om een gemoedstoestand weer te geven en op te roepen bij de kijker. Dichter Gerrit Achterberg voelde het ook en hij schreef een gedicht over dit schilderij. Hij verwoordt hierin de angst en het gevoel van dreiging dat het bij hem oproept. </a:t>
            </a:r>
          </a:p>
          <a:p>
            <a:endParaRPr lang="nl-NL" dirty="0"/>
          </a:p>
        </p:txBody>
      </p:sp>
      <p:sp>
        <p:nvSpPr>
          <p:cNvPr id="4" name="Tijdelijke aanduiding voor dianummer 3"/>
          <p:cNvSpPr>
            <a:spLocks noGrp="1"/>
          </p:cNvSpPr>
          <p:nvPr>
            <p:ph type="sldNum" sz="quarter" idx="5"/>
          </p:nvPr>
        </p:nvSpPr>
        <p:spPr/>
        <p:txBody>
          <a:bodyPr/>
          <a:lstStyle/>
          <a:p>
            <a:fld id="{05AAF520-7AD4-4BA5-AD3E-7D314564B3E8}" type="slidenum">
              <a:rPr lang="nl-NL" smtClean="0"/>
              <a:t>22</a:t>
            </a:fld>
            <a:endParaRPr lang="nl-NL"/>
          </a:p>
        </p:txBody>
      </p:sp>
    </p:spTree>
    <p:extLst>
      <p:ext uri="{BB962C8B-B14F-4D97-AF65-F5344CB8AC3E}">
        <p14:creationId xmlns:p14="http://schemas.microsoft.com/office/powerpoint/2010/main" val="79560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B457AB7-F529-4F2D-9CBB-77B22519AE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95EFD090-BC60-4168-BAE4-8459D0A5C1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50180" name="Slide Number Placeholder 3">
            <a:extLst>
              <a:ext uri="{FF2B5EF4-FFF2-40B4-BE49-F238E27FC236}">
                <a16:creationId xmlns:a16="http://schemas.microsoft.com/office/drawing/2014/main" id="{6C1608CE-3CBC-417D-AC5E-622C10B05B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1CBAC161-5C98-459B-ADB8-D7DCEB856B47}"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23</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FFCC0FC-1957-41CE-A45F-893317F77B7A}"/>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58B99C47-BD4A-44B3-B989-567D995EA1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nl-NL" altLang="nl-NL"/>
              <a:t>Dix meldde zich bij het uitbreken van de </a:t>
            </a:r>
            <a:r>
              <a:rPr lang="nl-NL" altLang="nl-NL">
                <a:hlinkClick r:id="rId3" tooltip="Eerste Wereldoorlog"/>
              </a:rPr>
              <a:t>Eerste Wereldoorlog</a:t>
            </a:r>
            <a:r>
              <a:rPr lang="nl-NL" altLang="nl-NL"/>
              <a:t> in augustus 1914 als vrijwilliger bij het Duitse leger, maar na 1918 heeft hij in een aantal monumentale werken zijn afschuw van de oorlog en de gevolgen daarvan onverbiddelijk getoond. In de jaren '20 groeide zijn aversie tegen de heersende clichés uit tot een sarcasme waarmee hij de burgerij op de kast joeg. Hij wilde in zijn werken de wantoestanden in de samenleving aan de kaak stellen en het lelijke tonen, dat de nette burgers liever niet zagen. Tal van thema's waren aan de eigentijdse maatschappelijke situatie ontleend, zoals te zien in schilderijen als </a:t>
            </a:r>
            <a:r>
              <a:rPr lang="nl-NL" altLang="nl-NL" i="1"/>
              <a:t>Kriegskrüpel</a:t>
            </a:r>
            <a:r>
              <a:rPr lang="nl-NL" altLang="nl-NL"/>
              <a:t> (1920) waarin Dix een stoet toonde van zwaar geschonden veteranen die allesbehalve een parade heroïsche van Duitse soldaten vormde.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098862A-44F5-4FE9-A60F-A7EC5939D9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EBE49423-F03F-4B91-846F-DB5B4406CE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De visuele verbeeldingskracht moest worden losgemaakt van het verstand en de logica, waardoor het onderbewustzijn suggestieve voorstellingen kan scheppen. Spontane uitingen zonder tussenkomst van het verstand, het ‘psychisch automatisme’, is zowel in de surrealistische literatuur als in de beeldende kunst een belangrijk middel om uitdrukking te kunnen geven aan dat wat zich afspeelt in het onderbewustzijn.</a:t>
            </a:r>
          </a:p>
        </p:txBody>
      </p:sp>
      <p:sp>
        <p:nvSpPr>
          <p:cNvPr id="43012" name="Slide Number Placeholder 3">
            <a:extLst>
              <a:ext uri="{FF2B5EF4-FFF2-40B4-BE49-F238E27FC236}">
                <a16:creationId xmlns:a16="http://schemas.microsoft.com/office/drawing/2014/main" id="{117C993E-F2A3-4F2B-91E4-7ED6D6B79E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E362BE21-2B34-409F-820E-1E67829169ED}"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B37E585-504A-4149-8979-1A1B46DFF2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E141028-FEAB-4230-9FD6-A0A539FE7A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b="0" i="0" dirty="0">
                <a:solidFill>
                  <a:srgbClr val="39586A"/>
                </a:solidFill>
                <a:effectLst/>
                <a:latin typeface="Times New Roman" panose="02020603050405020304" pitchFamily="18" charset="0"/>
              </a:rPr>
              <a:t>Freud verklaarde dat het denken, voelen en handelen van de mens grotendeels bepaald wordt door het onderbewuste. Tijdens de slaap zouden onderdrukte gevoelens en verdrongen ervaringen zichzelf prijsgeven in de vorm van dromen. Zo komt de innerlijke waarheid van iedere individuele mens naar boven. De kunstenaars van het surrealisme probeerden het bestaan van het onderbewuste zichtbaar te maken door de droomwereld te verbeelden. Zij droegen de vermeende innerlijke waarheid van Freud hoog in het vaandel.</a:t>
            </a:r>
            <a:endParaRPr lang="nl-NL" altLang="nl-NL" dirty="0"/>
          </a:p>
        </p:txBody>
      </p:sp>
      <p:sp>
        <p:nvSpPr>
          <p:cNvPr id="44036" name="Slide Number Placeholder 3">
            <a:extLst>
              <a:ext uri="{FF2B5EF4-FFF2-40B4-BE49-F238E27FC236}">
                <a16:creationId xmlns:a16="http://schemas.microsoft.com/office/drawing/2014/main" id="{90629704-4057-4E6B-B8DB-B392A9009A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D17D54CA-CA88-43BD-B40D-7DF290881030}"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57A6DD7-CD51-4652-8157-2BCCEC156D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AFDB13D8-6F05-4045-867B-2D595A295E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5060" name="Slide Number Placeholder 3">
            <a:extLst>
              <a:ext uri="{FF2B5EF4-FFF2-40B4-BE49-F238E27FC236}">
                <a16:creationId xmlns:a16="http://schemas.microsoft.com/office/drawing/2014/main" id="{55504521-918E-456A-8C99-B4556010CF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1C36CC6D-F2D2-4003-89B5-9B14C1FF83D1}"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6</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7A82366-9E11-4A1D-853A-C7EFC685BC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725C4FB-3350-4314-9766-CDF715C84E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b="1" dirty="0" err="1"/>
              <a:t>Grattage</a:t>
            </a:r>
            <a:r>
              <a:rPr lang="nl-NL" altLang="nl-NL" dirty="0"/>
              <a:t> is een techniek uit de beeldende kunst. Het </a:t>
            </a:r>
            <a:r>
              <a:rPr lang="nl-NL" altLang="nl-NL" dirty="0" err="1"/>
              <a:t>schildersdoek</a:t>
            </a:r>
            <a:r>
              <a:rPr lang="nl-NL" altLang="nl-NL" dirty="0"/>
              <a:t> wordt beschilderd met een of meerdere lagen verf, waarna het op een object wordt gelegd met een duidelijke structuur. Door over het doek te strijken (aan de achterzijde) verschijnt de structuur in de verf.</a:t>
            </a:r>
          </a:p>
          <a:p>
            <a:r>
              <a:rPr lang="nl-NL" altLang="nl-NL" b="1" dirty="0" err="1"/>
              <a:t>Frottage</a:t>
            </a:r>
            <a:r>
              <a:rPr lang="nl-NL" altLang="nl-NL" b="1" dirty="0"/>
              <a:t> </a:t>
            </a:r>
            <a:r>
              <a:rPr lang="nl-NL" altLang="nl-NL" dirty="0"/>
              <a:t>(afgeleid van het Franse werkwoord </a:t>
            </a:r>
            <a:r>
              <a:rPr lang="nl-NL" altLang="nl-NL" dirty="0" err="1"/>
              <a:t>frotter</a:t>
            </a:r>
            <a:r>
              <a:rPr lang="nl-NL" altLang="nl-NL" dirty="0"/>
              <a:t> "wrijven") is een techniek die erin bestaat de beelddrager op een bepaalde ondergrond te plaatsen en er vervolgens met bijvoorbeeld potlood of waskrijt over te wrijven, waardoor men door de textuur, of onregelmatigheid van het oppervlak (bijvoorbeeld tegen een boomstam) een bepaald effect creëert. </a:t>
            </a:r>
          </a:p>
        </p:txBody>
      </p:sp>
      <p:sp>
        <p:nvSpPr>
          <p:cNvPr id="47108" name="Slide Number Placeholder 3">
            <a:extLst>
              <a:ext uri="{FF2B5EF4-FFF2-40B4-BE49-F238E27FC236}">
                <a16:creationId xmlns:a16="http://schemas.microsoft.com/office/drawing/2014/main" id="{7811A11C-CE66-4B4D-9D17-AFE7D4172F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D11C7726-3A7B-4502-920A-84D859AFF774}"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42E960A-E844-4D14-9823-4D6091E29A1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74C8C6-A7F6-40A7-BDBC-F297D3D6AD4C}"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a:extLst>
              <a:ext uri="{FF2B5EF4-FFF2-40B4-BE49-F238E27FC236}">
                <a16:creationId xmlns:a16="http://schemas.microsoft.com/office/drawing/2014/main" id="{0FDF7C98-378F-4CC8-8265-7596B36E822D}"/>
              </a:ext>
            </a:extLst>
          </p:cNvPr>
          <p:cNvSpPr>
            <a:spLocks noGrp="1" noRot="1" noChangeAspect="1" noChangeArrowheads="1" noTextEdit="1"/>
          </p:cNvSpPr>
          <p:nvPr>
            <p:ph type="sldImg"/>
          </p:nvPr>
        </p:nvSpPr>
        <p:spPr>
          <a:xfrm>
            <a:off x="850900" y="744538"/>
            <a:ext cx="4962525" cy="3722687"/>
          </a:xfrm>
          <a:ln/>
        </p:spPr>
      </p:sp>
      <p:sp>
        <p:nvSpPr>
          <p:cNvPr id="28676" name="Rectangle 3">
            <a:extLst>
              <a:ext uri="{FF2B5EF4-FFF2-40B4-BE49-F238E27FC236}">
                <a16:creationId xmlns:a16="http://schemas.microsoft.com/office/drawing/2014/main" id="{67D967E1-8F54-483F-9A13-3DA6F787BFD7}"/>
              </a:ext>
            </a:extLst>
          </p:cNvPr>
          <p:cNvSpPr>
            <a:spLocks noGrp="1" noChangeArrowheads="1"/>
          </p:cNvSpPr>
          <p:nvPr>
            <p:ph type="body" idx="1"/>
          </p:nvPr>
        </p:nvSpPr>
        <p:spPr>
          <a:noFill/>
        </p:spPr>
        <p:txBody>
          <a:bodyPr/>
          <a:lstStyle/>
          <a:p>
            <a:pPr eaLnBrk="1" hangingPunct="1"/>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71297DF-1E38-429B-8864-86B9C67B21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0DC054D9-1B51-4488-94CC-464C2CBE10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9156" name="Slide Number Placeholder 3">
            <a:extLst>
              <a:ext uri="{FF2B5EF4-FFF2-40B4-BE49-F238E27FC236}">
                <a16:creationId xmlns:a16="http://schemas.microsoft.com/office/drawing/2014/main" id="{FA3A8112-9D00-438F-8D55-A0C120CC04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BA9C58B-C995-431F-A7EE-9D73014AEAB9}"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13</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1ABC9E9-8BEF-4A15-847A-B53BCB37BE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6B99B3F1-1D98-4420-AB3F-35EF8D563E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8132" name="Slide Number Placeholder 3">
            <a:extLst>
              <a:ext uri="{FF2B5EF4-FFF2-40B4-BE49-F238E27FC236}">
                <a16:creationId xmlns:a16="http://schemas.microsoft.com/office/drawing/2014/main" id="{653758F8-0E03-4577-9FD1-5A0A57C61B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C8AFA03-5466-4CB8-A977-52EC25D08490}" type="slidenum">
              <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20</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3D9366A-5140-41A7-B03B-ABF91C941DD1}"/>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4FF309F-88E3-45D5-9417-733C10982F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nl-NL" alt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1123B0D-0737-4029-B88A-90E3568B2948}" type="datetimeFigureOut">
              <a:rPr lang="nl-NL" smtClean="0"/>
              <a:t>18-8-2021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2B14FC-FF3E-40EA-B17D-7B3CACD9DD59}" type="slidenum">
              <a:rPr lang="nl-NL" smtClean="0"/>
              <a:t>‹nr.›</a:t>
            </a:fld>
            <a:endParaRPr lang="nl-NL"/>
          </a:p>
        </p:txBody>
      </p:sp>
    </p:spTree>
    <p:extLst>
      <p:ext uri="{BB962C8B-B14F-4D97-AF65-F5344CB8AC3E}">
        <p14:creationId xmlns:p14="http://schemas.microsoft.com/office/powerpoint/2010/main" val="379692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1123B0D-0737-4029-B88A-90E3568B2948}" type="datetimeFigureOut">
              <a:rPr lang="nl-NL" smtClean="0"/>
              <a:t>18-8-2021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2B14FC-FF3E-40EA-B17D-7B3CACD9DD59}" type="slidenum">
              <a:rPr lang="nl-NL" smtClean="0"/>
              <a:t>‹nr.›</a:t>
            </a:fld>
            <a:endParaRPr lang="nl-NL"/>
          </a:p>
        </p:txBody>
      </p:sp>
    </p:spTree>
    <p:extLst>
      <p:ext uri="{BB962C8B-B14F-4D97-AF65-F5344CB8AC3E}">
        <p14:creationId xmlns:p14="http://schemas.microsoft.com/office/powerpoint/2010/main" val="213561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1123B0D-0737-4029-B88A-90E3568B2948}" type="datetimeFigureOut">
              <a:rPr lang="nl-NL" smtClean="0"/>
              <a:t>18-8-2021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2B14FC-FF3E-40EA-B17D-7B3CACD9DD59}" type="slidenum">
              <a:rPr lang="nl-NL" smtClean="0"/>
              <a:t>‹nr.›</a:t>
            </a:fld>
            <a:endParaRPr lang="nl-NL"/>
          </a:p>
        </p:txBody>
      </p:sp>
    </p:spTree>
    <p:extLst>
      <p:ext uri="{BB962C8B-B14F-4D97-AF65-F5344CB8AC3E}">
        <p14:creationId xmlns:p14="http://schemas.microsoft.com/office/powerpoint/2010/main" val="814921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Titelstijl van model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titelstijl van het model te bewerken</a:t>
            </a:r>
          </a:p>
        </p:txBody>
      </p:sp>
      <p:sp>
        <p:nvSpPr>
          <p:cNvPr id="4" name="Rectangle 4">
            <a:extLst>
              <a:ext uri="{FF2B5EF4-FFF2-40B4-BE49-F238E27FC236}">
                <a16:creationId xmlns:a16="http://schemas.microsoft.com/office/drawing/2014/main" id="{FC8DBB49-42E8-4AB2-961A-EB584379010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17F150FF-1AE5-4861-988F-50C1B0AC30E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4FD06CCE-FE98-4261-A1DD-327F69106270}"/>
              </a:ext>
            </a:extLst>
          </p:cNvPr>
          <p:cNvSpPr>
            <a:spLocks noGrp="1" noChangeArrowheads="1"/>
          </p:cNvSpPr>
          <p:nvPr>
            <p:ph type="sldNum" sz="quarter" idx="12"/>
          </p:nvPr>
        </p:nvSpPr>
        <p:spPr>
          <a:ln/>
        </p:spPr>
        <p:txBody>
          <a:bodyPr/>
          <a:lstStyle>
            <a:lvl1pPr>
              <a:defRPr/>
            </a:lvl1pPr>
          </a:lstStyle>
          <a:p>
            <a:pPr>
              <a:defRPr/>
            </a:pPr>
            <a:fld id="{982B3DAF-150A-4C20-AF1B-2E8D740BA28F}" type="slidenum">
              <a:rPr lang="nl-NL" altLang="nl-NL"/>
              <a:pPr>
                <a:defRPr/>
              </a:pPr>
              <a:t>‹nr.›</a:t>
            </a:fld>
            <a:endParaRPr lang="nl-NL" altLang="nl-NL"/>
          </a:p>
        </p:txBody>
      </p:sp>
    </p:spTree>
    <p:extLst>
      <p:ext uri="{BB962C8B-B14F-4D97-AF65-F5344CB8AC3E}">
        <p14:creationId xmlns:p14="http://schemas.microsoft.com/office/powerpoint/2010/main" val="4243697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60787DA9-FAAD-4DCE-A66C-FCE86C6D9E7A}"/>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168F4FF5-A4C8-4E45-A26A-F2364FB4972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24AF6EBB-835B-444A-B70A-E4D56BCF6B69}"/>
              </a:ext>
            </a:extLst>
          </p:cNvPr>
          <p:cNvSpPr>
            <a:spLocks noGrp="1" noChangeArrowheads="1"/>
          </p:cNvSpPr>
          <p:nvPr>
            <p:ph type="sldNum" sz="quarter" idx="12"/>
          </p:nvPr>
        </p:nvSpPr>
        <p:spPr>
          <a:ln/>
        </p:spPr>
        <p:txBody>
          <a:bodyPr/>
          <a:lstStyle>
            <a:lvl1pPr>
              <a:defRPr/>
            </a:lvl1pPr>
          </a:lstStyle>
          <a:p>
            <a:pPr>
              <a:defRPr/>
            </a:pPr>
            <a:fld id="{3BD1C09D-256C-4A09-8826-F1A58EB814E3}" type="slidenum">
              <a:rPr lang="nl-NL" altLang="nl-NL"/>
              <a:pPr>
                <a:defRPr/>
              </a:pPr>
              <a:t>‹nr.›</a:t>
            </a:fld>
            <a:endParaRPr lang="nl-NL" altLang="nl-NL"/>
          </a:p>
        </p:txBody>
      </p:sp>
    </p:spTree>
    <p:extLst>
      <p:ext uri="{BB962C8B-B14F-4D97-AF65-F5344CB8AC3E}">
        <p14:creationId xmlns:p14="http://schemas.microsoft.com/office/powerpoint/2010/main" val="2014749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4">
            <a:extLst>
              <a:ext uri="{FF2B5EF4-FFF2-40B4-BE49-F238E27FC236}">
                <a16:creationId xmlns:a16="http://schemas.microsoft.com/office/drawing/2014/main" id="{53C228DC-355C-4C59-BB96-16666C929356}"/>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32004F46-173F-4C6D-BCA6-2233A320C51C}"/>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A5FEA2F3-8FF3-47BF-AE7F-81A027AA5D1B}"/>
              </a:ext>
            </a:extLst>
          </p:cNvPr>
          <p:cNvSpPr>
            <a:spLocks noGrp="1" noChangeArrowheads="1"/>
          </p:cNvSpPr>
          <p:nvPr>
            <p:ph type="sldNum" sz="quarter" idx="12"/>
          </p:nvPr>
        </p:nvSpPr>
        <p:spPr>
          <a:ln/>
        </p:spPr>
        <p:txBody>
          <a:bodyPr/>
          <a:lstStyle>
            <a:lvl1pPr>
              <a:defRPr/>
            </a:lvl1pPr>
          </a:lstStyle>
          <a:p>
            <a:pPr>
              <a:defRPr/>
            </a:pPr>
            <a:fld id="{8408E661-7DF6-4960-BEEE-B42B8FA3A18C}" type="slidenum">
              <a:rPr lang="nl-NL" altLang="nl-NL"/>
              <a:pPr>
                <a:defRPr/>
              </a:pPr>
              <a:t>‹nr.›</a:t>
            </a:fld>
            <a:endParaRPr lang="nl-NL" altLang="nl-NL"/>
          </a:p>
        </p:txBody>
      </p:sp>
    </p:spTree>
    <p:extLst>
      <p:ext uri="{BB962C8B-B14F-4D97-AF65-F5344CB8AC3E}">
        <p14:creationId xmlns:p14="http://schemas.microsoft.com/office/powerpoint/2010/main" val="2604995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0E1C029A-87D3-460B-BF58-CBB993A7B715}"/>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FA049971-1EF0-4EA9-AE80-0D3ED7CA1D9B}"/>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E0E2F0A9-DD84-4594-8A69-F385922BD900}"/>
              </a:ext>
            </a:extLst>
          </p:cNvPr>
          <p:cNvSpPr>
            <a:spLocks noGrp="1" noChangeArrowheads="1"/>
          </p:cNvSpPr>
          <p:nvPr>
            <p:ph type="sldNum" sz="quarter" idx="12"/>
          </p:nvPr>
        </p:nvSpPr>
        <p:spPr>
          <a:ln/>
        </p:spPr>
        <p:txBody>
          <a:bodyPr/>
          <a:lstStyle>
            <a:lvl1pPr>
              <a:defRPr/>
            </a:lvl1pPr>
          </a:lstStyle>
          <a:p>
            <a:pPr>
              <a:defRPr/>
            </a:pPr>
            <a:fld id="{42C20F5D-7F8B-4EDB-9441-BC707CFBDFC9}" type="slidenum">
              <a:rPr lang="nl-NL" altLang="nl-NL"/>
              <a:pPr>
                <a:defRPr/>
              </a:pPr>
              <a:t>‹nr.›</a:t>
            </a:fld>
            <a:endParaRPr lang="nl-NL" altLang="nl-NL"/>
          </a:p>
        </p:txBody>
      </p:sp>
    </p:spTree>
    <p:extLst>
      <p:ext uri="{BB962C8B-B14F-4D97-AF65-F5344CB8AC3E}">
        <p14:creationId xmlns:p14="http://schemas.microsoft.com/office/powerpoint/2010/main" val="1645683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D358B909-784C-423D-82C5-459013222960}"/>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E8AD64BE-13C8-42CE-809A-7CEB8609676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056D098A-4A79-4FFA-B87D-17FEFB818DD9}"/>
              </a:ext>
            </a:extLst>
          </p:cNvPr>
          <p:cNvSpPr>
            <a:spLocks noGrp="1" noChangeArrowheads="1"/>
          </p:cNvSpPr>
          <p:nvPr>
            <p:ph type="sldNum" sz="quarter" idx="12"/>
          </p:nvPr>
        </p:nvSpPr>
        <p:spPr>
          <a:ln/>
        </p:spPr>
        <p:txBody>
          <a:bodyPr/>
          <a:lstStyle>
            <a:lvl1pPr>
              <a:defRPr/>
            </a:lvl1pPr>
          </a:lstStyle>
          <a:p>
            <a:pPr>
              <a:defRPr/>
            </a:pPr>
            <a:fld id="{BEEDED39-3677-4254-B3FB-A6D56A656E19}" type="slidenum">
              <a:rPr lang="nl-NL" altLang="nl-NL"/>
              <a:pPr>
                <a:defRPr/>
              </a:pPr>
              <a:t>‹nr.›</a:t>
            </a:fld>
            <a:endParaRPr lang="nl-NL" altLang="nl-NL"/>
          </a:p>
        </p:txBody>
      </p:sp>
    </p:spTree>
    <p:extLst>
      <p:ext uri="{BB962C8B-B14F-4D97-AF65-F5344CB8AC3E}">
        <p14:creationId xmlns:p14="http://schemas.microsoft.com/office/powerpoint/2010/main" val="1548258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4">
            <a:extLst>
              <a:ext uri="{FF2B5EF4-FFF2-40B4-BE49-F238E27FC236}">
                <a16:creationId xmlns:a16="http://schemas.microsoft.com/office/drawing/2014/main" id="{FE35472D-E7EC-45F4-8ABF-B203E3A33E32}"/>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2BD603F1-6C95-49FB-8F07-22A840A41C3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85C709D8-C94A-4378-AC0F-60C66CA99CA1}"/>
              </a:ext>
            </a:extLst>
          </p:cNvPr>
          <p:cNvSpPr>
            <a:spLocks noGrp="1" noChangeArrowheads="1"/>
          </p:cNvSpPr>
          <p:nvPr>
            <p:ph type="sldNum" sz="quarter" idx="12"/>
          </p:nvPr>
        </p:nvSpPr>
        <p:spPr>
          <a:ln/>
        </p:spPr>
        <p:txBody>
          <a:bodyPr/>
          <a:lstStyle>
            <a:lvl1pPr>
              <a:defRPr/>
            </a:lvl1pPr>
          </a:lstStyle>
          <a:p>
            <a:pPr>
              <a:defRPr/>
            </a:pPr>
            <a:fld id="{838D9A6A-142D-4D1D-9F70-E69FF7A86B40}" type="slidenum">
              <a:rPr lang="nl-NL" altLang="nl-NL"/>
              <a:pPr>
                <a:defRPr/>
              </a:pPr>
              <a:t>‹nr.›</a:t>
            </a:fld>
            <a:endParaRPr lang="nl-NL" altLang="nl-NL"/>
          </a:p>
        </p:txBody>
      </p:sp>
    </p:spTree>
    <p:extLst>
      <p:ext uri="{BB962C8B-B14F-4D97-AF65-F5344CB8AC3E}">
        <p14:creationId xmlns:p14="http://schemas.microsoft.com/office/powerpoint/2010/main" val="3798740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887CD5-0C79-41E0-9514-CA20246D6B1F}"/>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DA84904C-9E8D-42BE-995D-CCDEB9E2DC5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827A20D2-2DB1-43F6-9AF0-769324A67EFA}"/>
              </a:ext>
            </a:extLst>
          </p:cNvPr>
          <p:cNvSpPr>
            <a:spLocks noGrp="1" noChangeArrowheads="1"/>
          </p:cNvSpPr>
          <p:nvPr>
            <p:ph type="sldNum" sz="quarter" idx="12"/>
          </p:nvPr>
        </p:nvSpPr>
        <p:spPr>
          <a:ln/>
        </p:spPr>
        <p:txBody>
          <a:bodyPr/>
          <a:lstStyle>
            <a:lvl1pPr>
              <a:defRPr/>
            </a:lvl1pPr>
          </a:lstStyle>
          <a:p>
            <a:pPr>
              <a:defRPr/>
            </a:pPr>
            <a:fld id="{16C8A192-FBA8-4237-AD6C-309011E2CBF1}" type="slidenum">
              <a:rPr lang="nl-NL" altLang="nl-NL"/>
              <a:pPr>
                <a:defRPr/>
              </a:pPr>
              <a:t>‹nr.›</a:t>
            </a:fld>
            <a:endParaRPr lang="nl-NL" altLang="nl-NL"/>
          </a:p>
        </p:txBody>
      </p:sp>
    </p:spTree>
    <p:extLst>
      <p:ext uri="{BB962C8B-B14F-4D97-AF65-F5344CB8AC3E}">
        <p14:creationId xmlns:p14="http://schemas.microsoft.com/office/powerpoint/2010/main" val="3295382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a:extLst>
              <a:ext uri="{FF2B5EF4-FFF2-40B4-BE49-F238E27FC236}">
                <a16:creationId xmlns:a16="http://schemas.microsoft.com/office/drawing/2014/main" id="{F6EFD7C0-268F-4A72-842E-008A9E04DE3D}"/>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2A886DC7-FF1E-4B8C-9AFA-22C19BDE6BC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D8BF1C42-851F-41A0-B1FB-F61D2567E317}"/>
              </a:ext>
            </a:extLst>
          </p:cNvPr>
          <p:cNvSpPr>
            <a:spLocks noGrp="1" noChangeArrowheads="1"/>
          </p:cNvSpPr>
          <p:nvPr>
            <p:ph type="sldNum" sz="quarter" idx="12"/>
          </p:nvPr>
        </p:nvSpPr>
        <p:spPr>
          <a:ln/>
        </p:spPr>
        <p:txBody>
          <a:bodyPr/>
          <a:lstStyle>
            <a:lvl1pPr>
              <a:defRPr/>
            </a:lvl1pPr>
          </a:lstStyle>
          <a:p>
            <a:pPr>
              <a:defRPr/>
            </a:pPr>
            <a:fld id="{19025E1D-EE71-42AF-8F0C-54BB3359D95D}" type="slidenum">
              <a:rPr lang="nl-NL" altLang="nl-NL"/>
              <a:pPr>
                <a:defRPr/>
              </a:pPr>
              <a:t>‹nr.›</a:t>
            </a:fld>
            <a:endParaRPr lang="nl-NL" altLang="nl-NL"/>
          </a:p>
        </p:txBody>
      </p:sp>
    </p:spTree>
    <p:extLst>
      <p:ext uri="{BB962C8B-B14F-4D97-AF65-F5344CB8AC3E}">
        <p14:creationId xmlns:p14="http://schemas.microsoft.com/office/powerpoint/2010/main" val="79957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1123B0D-0737-4029-B88A-90E3568B2948}" type="datetimeFigureOut">
              <a:rPr lang="nl-NL" smtClean="0"/>
              <a:t>18-8-2021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2B14FC-FF3E-40EA-B17D-7B3CACD9DD59}" type="slidenum">
              <a:rPr lang="nl-NL" smtClean="0"/>
              <a:t>‹nr.›</a:t>
            </a:fld>
            <a:endParaRPr lang="nl-NL"/>
          </a:p>
        </p:txBody>
      </p:sp>
    </p:spTree>
    <p:extLst>
      <p:ext uri="{BB962C8B-B14F-4D97-AF65-F5344CB8AC3E}">
        <p14:creationId xmlns:p14="http://schemas.microsoft.com/office/powerpoint/2010/main" val="1378855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a:extLst>
              <a:ext uri="{FF2B5EF4-FFF2-40B4-BE49-F238E27FC236}">
                <a16:creationId xmlns:a16="http://schemas.microsoft.com/office/drawing/2014/main" id="{E96A1AC4-7F5E-4DA8-A917-B606B74C3567}"/>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984CD25C-BACB-49D9-BD34-4CB28BEC2ED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48052ECC-5EB6-4A7F-B297-96C27D280430}"/>
              </a:ext>
            </a:extLst>
          </p:cNvPr>
          <p:cNvSpPr>
            <a:spLocks noGrp="1" noChangeArrowheads="1"/>
          </p:cNvSpPr>
          <p:nvPr>
            <p:ph type="sldNum" sz="quarter" idx="12"/>
          </p:nvPr>
        </p:nvSpPr>
        <p:spPr>
          <a:ln/>
        </p:spPr>
        <p:txBody>
          <a:bodyPr/>
          <a:lstStyle>
            <a:lvl1pPr>
              <a:defRPr/>
            </a:lvl1pPr>
          </a:lstStyle>
          <a:p>
            <a:pPr>
              <a:defRPr/>
            </a:pPr>
            <a:fld id="{EFE59523-E9C1-4CDC-8EA0-F11BAA48A0F9}" type="slidenum">
              <a:rPr lang="nl-NL" altLang="nl-NL"/>
              <a:pPr>
                <a:defRPr/>
              </a:pPr>
              <a:t>‹nr.›</a:t>
            </a:fld>
            <a:endParaRPr lang="nl-NL" altLang="nl-NL"/>
          </a:p>
        </p:txBody>
      </p:sp>
    </p:spTree>
    <p:extLst>
      <p:ext uri="{BB962C8B-B14F-4D97-AF65-F5344CB8AC3E}">
        <p14:creationId xmlns:p14="http://schemas.microsoft.com/office/powerpoint/2010/main" val="389936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B4475FDB-A3F2-448C-B89B-E9D45DD72F26}"/>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570F01D3-3C2F-4EB6-8F57-8673F015178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3FF281D1-5ED2-4166-9096-6073B9D3D805}"/>
              </a:ext>
            </a:extLst>
          </p:cNvPr>
          <p:cNvSpPr>
            <a:spLocks noGrp="1" noChangeArrowheads="1"/>
          </p:cNvSpPr>
          <p:nvPr>
            <p:ph type="sldNum" sz="quarter" idx="12"/>
          </p:nvPr>
        </p:nvSpPr>
        <p:spPr>
          <a:ln/>
        </p:spPr>
        <p:txBody>
          <a:bodyPr/>
          <a:lstStyle>
            <a:lvl1pPr>
              <a:defRPr/>
            </a:lvl1pPr>
          </a:lstStyle>
          <a:p>
            <a:pPr>
              <a:defRPr/>
            </a:pPr>
            <a:fld id="{4356F374-0876-4980-9093-B21E4C0E8D04}" type="slidenum">
              <a:rPr lang="nl-NL" altLang="nl-NL"/>
              <a:pPr>
                <a:defRPr/>
              </a:pPr>
              <a:t>‹nr.›</a:t>
            </a:fld>
            <a:endParaRPr lang="nl-NL" altLang="nl-NL"/>
          </a:p>
        </p:txBody>
      </p:sp>
    </p:spTree>
    <p:extLst>
      <p:ext uri="{BB962C8B-B14F-4D97-AF65-F5344CB8AC3E}">
        <p14:creationId xmlns:p14="http://schemas.microsoft.com/office/powerpoint/2010/main" val="46659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D15BD3C2-C002-4BD6-8DAD-7A57CF1DBD7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1194DD07-9096-48AD-8074-1E2E14ADDDC8}"/>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5456E788-531F-4CB4-A4B6-2E3C0CD78D97}"/>
              </a:ext>
            </a:extLst>
          </p:cNvPr>
          <p:cNvSpPr>
            <a:spLocks noGrp="1" noChangeArrowheads="1"/>
          </p:cNvSpPr>
          <p:nvPr>
            <p:ph type="sldNum" sz="quarter" idx="12"/>
          </p:nvPr>
        </p:nvSpPr>
        <p:spPr>
          <a:ln/>
        </p:spPr>
        <p:txBody>
          <a:bodyPr/>
          <a:lstStyle>
            <a:lvl1pPr>
              <a:defRPr/>
            </a:lvl1pPr>
          </a:lstStyle>
          <a:p>
            <a:pPr>
              <a:defRPr/>
            </a:pPr>
            <a:fld id="{CB06D98C-4607-412C-A42C-7422D954E0D1}" type="slidenum">
              <a:rPr lang="nl-NL" altLang="nl-NL"/>
              <a:pPr>
                <a:defRPr/>
              </a:pPr>
              <a:t>‹nr.›</a:t>
            </a:fld>
            <a:endParaRPr lang="nl-NL" altLang="nl-NL"/>
          </a:p>
        </p:txBody>
      </p:sp>
    </p:spTree>
    <p:extLst>
      <p:ext uri="{BB962C8B-B14F-4D97-AF65-F5344CB8AC3E}">
        <p14:creationId xmlns:p14="http://schemas.microsoft.com/office/powerpoint/2010/main" val="123240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1123B0D-0737-4029-B88A-90E3568B2948}" type="datetimeFigureOut">
              <a:rPr lang="nl-NL" smtClean="0"/>
              <a:t>18-8-2021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2B14FC-FF3E-40EA-B17D-7B3CACD9DD59}" type="slidenum">
              <a:rPr lang="nl-NL" smtClean="0"/>
              <a:t>‹nr.›</a:t>
            </a:fld>
            <a:endParaRPr lang="nl-NL"/>
          </a:p>
        </p:txBody>
      </p:sp>
    </p:spTree>
    <p:extLst>
      <p:ext uri="{BB962C8B-B14F-4D97-AF65-F5344CB8AC3E}">
        <p14:creationId xmlns:p14="http://schemas.microsoft.com/office/powerpoint/2010/main" val="306112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1123B0D-0737-4029-B88A-90E3568B2948}" type="datetimeFigureOut">
              <a:rPr lang="nl-NL" smtClean="0"/>
              <a:t>18-8-2021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82B14FC-FF3E-40EA-B17D-7B3CACD9DD59}" type="slidenum">
              <a:rPr lang="nl-NL" smtClean="0"/>
              <a:t>‹nr.›</a:t>
            </a:fld>
            <a:endParaRPr lang="nl-NL"/>
          </a:p>
        </p:txBody>
      </p:sp>
    </p:spTree>
    <p:extLst>
      <p:ext uri="{BB962C8B-B14F-4D97-AF65-F5344CB8AC3E}">
        <p14:creationId xmlns:p14="http://schemas.microsoft.com/office/powerpoint/2010/main" val="226449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1123B0D-0737-4029-B88A-90E3568B2948}" type="datetimeFigureOut">
              <a:rPr lang="nl-NL" smtClean="0"/>
              <a:t>18-8-2021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82B14FC-FF3E-40EA-B17D-7B3CACD9DD59}" type="slidenum">
              <a:rPr lang="nl-NL" smtClean="0"/>
              <a:t>‹nr.›</a:t>
            </a:fld>
            <a:endParaRPr lang="nl-NL"/>
          </a:p>
        </p:txBody>
      </p:sp>
    </p:spTree>
    <p:extLst>
      <p:ext uri="{BB962C8B-B14F-4D97-AF65-F5344CB8AC3E}">
        <p14:creationId xmlns:p14="http://schemas.microsoft.com/office/powerpoint/2010/main" val="248731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1123B0D-0737-4029-B88A-90E3568B2948}" type="datetimeFigureOut">
              <a:rPr lang="nl-NL" smtClean="0"/>
              <a:t>18-8-2021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82B14FC-FF3E-40EA-B17D-7B3CACD9DD59}" type="slidenum">
              <a:rPr lang="nl-NL" smtClean="0"/>
              <a:t>‹nr.›</a:t>
            </a:fld>
            <a:endParaRPr lang="nl-NL"/>
          </a:p>
        </p:txBody>
      </p:sp>
    </p:spTree>
    <p:extLst>
      <p:ext uri="{BB962C8B-B14F-4D97-AF65-F5344CB8AC3E}">
        <p14:creationId xmlns:p14="http://schemas.microsoft.com/office/powerpoint/2010/main" val="386855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23B0D-0737-4029-B88A-90E3568B2948}" type="datetimeFigureOut">
              <a:rPr lang="nl-NL" smtClean="0"/>
              <a:t>18-8-2021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82B14FC-FF3E-40EA-B17D-7B3CACD9DD59}" type="slidenum">
              <a:rPr lang="nl-NL" smtClean="0"/>
              <a:t>‹nr.›</a:t>
            </a:fld>
            <a:endParaRPr lang="nl-NL"/>
          </a:p>
        </p:txBody>
      </p:sp>
    </p:spTree>
    <p:extLst>
      <p:ext uri="{BB962C8B-B14F-4D97-AF65-F5344CB8AC3E}">
        <p14:creationId xmlns:p14="http://schemas.microsoft.com/office/powerpoint/2010/main" val="240596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1123B0D-0737-4029-B88A-90E3568B2948}" type="datetimeFigureOut">
              <a:rPr lang="nl-NL" smtClean="0"/>
              <a:t>18-8-2021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82B14FC-FF3E-40EA-B17D-7B3CACD9DD59}" type="slidenum">
              <a:rPr lang="nl-NL" smtClean="0"/>
              <a:t>‹nr.›</a:t>
            </a:fld>
            <a:endParaRPr lang="nl-NL"/>
          </a:p>
        </p:txBody>
      </p:sp>
    </p:spTree>
    <p:extLst>
      <p:ext uri="{BB962C8B-B14F-4D97-AF65-F5344CB8AC3E}">
        <p14:creationId xmlns:p14="http://schemas.microsoft.com/office/powerpoint/2010/main" val="357374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1123B0D-0737-4029-B88A-90E3568B2948}" type="datetimeFigureOut">
              <a:rPr lang="nl-NL" smtClean="0"/>
              <a:t>18-8-2021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82B14FC-FF3E-40EA-B17D-7B3CACD9DD59}" type="slidenum">
              <a:rPr lang="nl-NL" smtClean="0"/>
              <a:t>‹nr.›</a:t>
            </a:fld>
            <a:endParaRPr lang="nl-NL"/>
          </a:p>
        </p:txBody>
      </p:sp>
    </p:spTree>
    <p:extLst>
      <p:ext uri="{BB962C8B-B14F-4D97-AF65-F5344CB8AC3E}">
        <p14:creationId xmlns:p14="http://schemas.microsoft.com/office/powerpoint/2010/main" val="377177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23B0D-0737-4029-B88A-90E3568B2948}" type="datetimeFigureOut">
              <a:rPr lang="nl-NL" smtClean="0"/>
              <a:t>18-8-2021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B14FC-FF3E-40EA-B17D-7B3CACD9DD59}" type="slidenum">
              <a:rPr lang="nl-NL" smtClean="0"/>
              <a:t>‹nr.›</a:t>
            </a:fld>
            <a:endParaRPr lang="nl-NL"/>
          </a:p>
        </p:txBody>
      </p:sp>
    </p:spTree>
    <p:extLst>
      <p:ext uri="{BB962C8B-B14F-4D97-AF65-F5344CB8AC3E}">
        <p14:creationId xmlns:p14="http://schemas.microsoft.com/office/powerpoint/2010/main" val="4432589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AC958D4-A3B4-4A4A-AF9E-67CCD7582D1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4EB6679C-4EC6-4A7D-907C-688366FAB8B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E22422D1-C95B-4854-A05D-3015848DA85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nl-NL"/>
          </a:p>
        </p:txBody>
      </p:sp>
      <p:sp>
        <p:nvSpPr>
          <p:cNvPr id="1029" name="Rectangle 5">
            <a:extLst>
              <a:ext uri="{FF2B5EF4-FFF2-40B4-BE49-F238E27FC236}">
                <a16:creationId xmlns:a16="http://schemas.microsoft.com/office/drawing/2014/main" id="{0651D3B9-7E56-4248-A843-A05987B4FA4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nl-NL"/>
          </a:p>
        </p:txBody>
      </p:sp>
      <p:sp>
        <p:nvSpPr>
          <p:cNvPr id="1030" name="Rectangle 6">
            <a:extLst>
              <a:ext uri="{FF2B5EF4-FFF2-40B4-BE49-F238E27FC236}">
                <a16:creationId xmlns:a16="http://schemas.microsoft.com/office/drawing/2014/main" id="{424CE700-591D-4D5E-AD8A-DA635F0FE53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4503CAC-EFF6-47DA-BC27-16FB06CBC03C}" type="slidenum">
              <a:rPr lang="nl-NL" altLang="nl-NL"/>
              <a:pPr>
                <a:defRPr/>
              </a:pPr>
              <a:t>‹nr.›</a:t>
            </a:fld>
            <a:endParaRPr lang="nl-NL" altLang="nl-NL"/>
          </a:p>
        </p:txBody>
      </p:sp>
    </p:spTree>
    <p:extLst>
      <p:ext uri="{BB962C8B-B14F-4D97-AF65-F5344CB8AC3E}">
        <p14:creationId xmlns:p14="http://schemas.microsoft.com/office/powerpoint/2010/main" val="3221612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CXn_1Gy-PNs?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8.xml"/><Relationship Id="rId1" Type="http://schemas.openxmlformats.org/officeDocument/2006/relationships/video" Target="https://www.youtube.com/embed/rp2PRA0qaD4?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nl.wikipedia.org/wiki/Bestand:Bauhaus-Signet.sv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0C322-41D2-4712-A1D6-40F5A941EB75}"/>
              </a:ext>
            </a:extLst>
          </p:cNvPr>
          <p:cNvSpPr>
            <a:spLocks noGrp="1"/>
          </p:cNvSpPr>
          <p:nvPr>
            <p:ph type="ctrTitle"/>
          </p:nvPr>
        </p:nvSpPr>
        <p:spPr/>
        <p:txBody>
          <a:bodyPr/>
          <a:lstStyle/>
          <a:p>
            <a:r>
              <a:rPr lang="nl-NL" dirty="0">
                <a:solidFill>
                  <a:srgbClr val="FF6600"/>
                </a:solidFill>
              </a:rPr>
              <a:t>Surrealisme </a:t>
            </a:r>
            <a:br>
              <a:rPr lang="nl-NL" dirty="0">
                <a:solidFill>
                  <a:srgbClr val="FF6600"/>
                </a:solidFill>
              </a:rPr>
            </a:br>
            <a:r>
              <a:rPr lang="nl-NL" sz="4000" dirty="0">
                <a:solidFill>
                  <a:srgbClr val="FF6600"/>
                </a:solidFill>
              </a:rPr>
              <a:t>1924-1940</a:t>
            </a:r>
          </a:p>
        </p:txBody>
      </p:sp>
    </p:spTree>
    <p:extLst>
      <p:ext uri="{BB962C8B-B14F-4D97-AF65-F5344CB8AC3E}">
        <p14:creationId xmlns:p14="http://schemas.microsoft.com/office/powerpoint/2010/main" val="3048950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8B89F8C-1F98-40D3-8831-5D62789F675F}"/>
              </a:ext>
            </a:extLst>
          </p:cNvPr>
          <p:cNvSpPr>
            <a:spLocks noGrp="1" noChangeArrowheads="1"/>
          </p:cNvSpPr>
          <p:nvPr>
            <p:ph type="title"/>
          </p:nvPr>
        </p:nvSpPr>
        <p:spPr>
          <a:xfrm>
            <a:off x="5289884" y="0"/>
            <a:ext cx="10515600" cy="1325563"/>
          </a:xfrm>
        </p:spPr>
        <p:txBody>
          <a:bodyPr>
            <a:normAutofit/>
          </a:bodyPr>
          <a:lstStyle/>
          <a:p>
            <a:pPr eaLnBrk="1" hangingPunct="1"/>
            <a:r>
              <a:rPr lang="nl-NL" altLang="nl-NL" sz="4000" u="sng" dirty="0">
                <a:solidFill>
                  <a:srgbClr val="FF6600"/>
                </a:solidFill>
                <a:latin typeface="+mn-lt"/>
              </a:rPr>
              <a:t>Frida </a:t>
            </a:r>
            <a:r>
              <a:rPr lang="nl-NL" altLang="nl-NL" sz="4000" u="sng" dirty="0" err="1">
                <a:solidFill>
                  <a:srgbClr val="FF6600"/>
                </a:solidFill>
                <a:latin typeface="+mn-lt"/>
              </a:rPr>
              <a:t>Kahlo</a:t>
            </a:r>
            <a:endParaRPr lang="nl-NL" altLang="nl-NL" sz="4000" u="sng" dirty="0">
              <a:solidFill>
                <a:srgbClr val="FF6600"/>
              </a:solidFill>
              <a:latin typeface="+mn-lt"/>
            </a:endParaRPr>
          </a:p>
        </p:txBody>
      </p:sp>
      <p:pic>
        <p:nvPicPr>
          <p:cNvPr id="17412" name="Picture 2" descr="Frida Kahlo - I love her work and connect with her content as a female living with chronic pain and disability">
            <a:extLst>
              <a:ext uri="{FF2B5EF4-FFF2-40B4-BE49-F238E27FC236}">
                <a16:creationId xmlns:a16="http://schemas.microsoft.com/office/drawing/2014/main" id="{688D5C0F-FD3A-4B0A-8012-FE10B98EC4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850" y="188914"/>
            <a:ext cx="287655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Frida, não sei porque mais me amarei na sua história! *-* Mexicana mega power! Essa viveu, sofreu, amou...">
            <a:extLst>
              <a:ext uri="{FF2B5EF4-FFF2-40B4-BE49-F238E27FC236}">
                <a16:creationId xmlns:a16="http://schemas.microsoft.com/office/drawing/2014/main" id="{C032F245-CC0D-44A3-8507-42741F528B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6500" y="1192213"/>
            <a:ext cx="25923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Frida">
            <a:extLst>
              <a:ext uri="{FF2B5EF4-FFF2-40B4-BE49-F238E27FC236}">
                <a16:creationId xmlns:a16="http://schemas.microsoft.com/office/drawing/2014/main" id="{235E3BE4-C6FA-47E4-8968-4CF0EA6C33D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24788" y="1185864"/>
            <a:ext cx="2633662"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I paint self-portraits because I am so often alone, because I am the person I know best. ” Frida Kahlo">
            <a:extLst>
              <a:ext uri="{FF2B5EF4-FFF2-40B4-BE49-F238E27FC236}">
                <a16:creationId xmlns:a16="http://schemas.microsoft.com/office/drawing/2014/main" id="{08A7E3D2-DB47-4C6D-B635-FEC78B264BE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43250" y="3141664"/>
            <a:ext cx="26543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descr="Frida Kahlo">
            <a:extLst>
              <a:ext uri="{FF2B5EF4-FFF2-40B4-BE49-F238E27FC236}">
                <a16:creationId xmlns:a16="http://schemas.microsoft.com/office/drawing/2014/main" id="{15A0A405-14E0-4887-9B31-B203B2D2B3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11901" y="3644901"/>
            <a:ext cx="3197225"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Frida - Viva La Vida - Trailer (Nederlands)">
            <a:hlinkClick r:id="" action="ppaction://media"/>
            <a:extLst>
              <a:ext uri="{FF2B5EF4-FFF2-40B4-BE49-F238E27FC236}">
                <a16:creationId xmlns:a16="http://schemas.microsoft.com/office/drawing/2014/main" id="{A43A50BC-FE58-40F5-8708-1DD86608C6B9}"/>
              </a:ext>
            </a:extLst>
          </p:cNvPr>
          <p:cNvPicPr>
            <a:picLocks noGrp="1" noRot="1" noChangeAspect="1"/>
          </p:cNvPicPr>
          <p:nvPr>
            <p:ph idx="1"/>
            <a:videoFile r:link="rId1"/>
          </p:nvPr>
        </p:nvPicPr>
        <p:blipFill>
          <a:blip r:embed="rId3"/>
          <a:stretch>
            <a:fillRect/>
          </a:stretch>
        </p:blipFill>
        <p:spPr>
          <a:xfrm>
            <a:off x="1684053" y="936081"/>
            <a:ext cx="8823893" cy="4985837"/>
          </a:xfrm>
          <a:prstGeom prst="rect">
            <a:avLst/>
          </a:prstGeom>
        </p:spPr>
      </p:pic>
    </p:spTree>
    <p:extLst>
      <p:ext uri="{BB962C8B-B14F-4D97-AF65-F5344CB8AC3E}">
        <p14:creationId xmlns:p14="http://schemas.microsoft.com/office/powerpoint/2010/main" val="252369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DBF21715-9644-483F-B1A8-B418E60E4B9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3299" y="3810000"/>
            <a:ext cx="269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a:extLst>
              <a:ext uri="{FF2B5EF4-FFF2-40B4-BE49-F238E27FC236}">
                <a16:creationId xmlns:a16="http://schemas.microsoft.com/office/drawing/2014/main" id="{2E17CA37-53AF-4C51-9944-48CE02B28A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5350" y="284497"/>
            <a:ext cx="63373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5">
            <a:extLst>
              <a:ext uri="{FF2B5EF4-FFF2-40B4-BE49-F238E27FC236}">
                <a16:creationId xmlns:a16="http://schemas.microsoft.com/office/drawing/2014/main" id="{6F3FD377-9CFB-4BD2-A9CD-599F63AEF915}"/>
              </a:ext>
            </a:extLst>
          </p:cNvPr>
          <p:cNvSpPr>
            <a:spLocks noChangeArrowheads="1"/>
          </p:cNvSpPr>
          <p:nvPr/>
        </p:nvSpPr>
        <p:spPr bwMode="auto">
          <a:xfrm>
            <a:off x="1123323" y="3048000"/>
            <a:ext cx="1420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nl-NL" sz="2400" u="sng" dirty="0">
                <a:solidFill>
                  <a:srgbClr val="FF6600"/>
                </a:solidFill>
                <a:latin typeface="Calibri" panose="020F0502020204030204" pitchFamily="34" charset="0"/>
              </a:rPr>
              <a:t>Joan </a:t>
            </a:r>
            <a:r>
              <a:rPr lang="nl-NL" altLang="nl-NL" sz="2400" u="sng" dirty="0" err="1">
                <a:solidFill>
                  <a:srgbClr val="FF6600"/>
                </a:solidFill>
                <a:latin typeface="Calibri" panose="020F0502020204030204" pitchFamily="34" charset="0"/>
              </a:rPr>
              <a:t>Miro</a:t>
            </a:r>
            <a:endParaRPr lang="nl-NL" altLang="nl-NL" sz="2400" u="sng" dirty="0">
              <a:solidFill>
                <a:srgbClr val="FF6600"/>
              </a:solidFill>
              <a:latin typeface="Calibri" panose="020F0502020204030204" pitchFamily="34" charset="0"/>
            </a:endParaRPr>
          </a:p>
        </p:txBody>
      </p:sp>
      <p:sp>
        <p:nvSpPr>
          <p:cNvPr id="9" name="Oval Callout 8">
            <a:extLst>
              <a:ext uri="{FF2B5EF4-FFF2-40B4-BE49-F238E27FC236}">
                <a16:creationId xmlns:a16="http://schemas.microsoft.com/office/drawing/2014/main" id="{FB08D778-86EE-439C-8F62-06C30C5F5679}"/>
              </a:ext>
            </a:extLst>
          </p:cNvPr>
          <p:cNvSpPr/>
          <p:nvPr/>
        </p:nvSpPr>
        <p:spPr>
          <a:xfrm>
            <a:off x="4583113" y="5013326"/>
            <a:ext cx="5834062" cy="1655763"/>
          </a:xfrm>
          <a:prstGeom prst="wedgeEllipseCallout">
            <a:avLst>
              <a:gd name="adj1" fmla="val -71199"/>
              <a:gd name="adj2" fmla="val -176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Terwijl</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ik</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schilder</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begint</a:t>
            </a:r>
            <a:r>
              <a:rPr lang="en-US" sz="1400" dirty="0">
                <a:solidFill>
                  <a:schemeClr val="bg1"/>
                </a:solidFill>
                <a:latin typeface="Century Gothic" panose="020B0502020202020204"/>
              </a:rPr>
              <a:t> het </a:t>
            </a:r>
            <a:r>
              <a:rPr lang="en-US" sz="1400" dirty="0" err="1">
                <a:solidFill>
                  <a:schemeClr val="bg1"/>
                </a:solidFill>
                <a:latin typeface="Century Gothic" panose="020B0502020202020204"/>
              </a:rPr>
              <a:t>werk</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zich</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onder</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mijn</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penseel</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te</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manifesteren</a:t>
            </a:r>
            <a:r>
              <a:rPr lang="en-US" sz="1400" dirty="0">
                <a:solidFill>
                  <a:schemeClr val="bg1"/>
                </a:solidFill>
                <a:latin typeface="Century Gothic" panose="020B0502020202020204"/>
              </a:rPr>
              <a:t> of op </a:t>
            </a:r>
            <a:r>
              <a:rPr lang="en-US" sz="1400" dirty="0" err="1">
                <a:solidFill>
                  <a:schemeClr val="bg1"/>
                </a:solidFill>
                <a:latin typeface="Century Gothic" panose="020B0502020202020204"/>
              </a:rPr>
              <a:t>te</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doemen</a:t>
            </a:r>
            <a:r>
              <a:rPr lang="en-US" sz="1400" dirty="0">
                <a:solidFill>
                  <a:schemeClr val="bg1"/>
                </a:solidFill>
                <a:latin typeface="Century Gothic" panose="020B0502020202020204"/>
              </a:rPr>
              <a:t>. De </a:t>
            </a:r>
            <a:r>
              <a:rPr lang="en-US" sz="1400" dirty="0" err="1">
                <a:solidFill>
                  <a:schemeClr val="bg1"/>
                </a:solidFill>
                <a:latin typeface="Century Gothic" panose="020B0502020202020204"/>
              </a:rPr>
              <a:t>vorm</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wordt</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een</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teken</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voor</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een</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vrouw</a:t>
            </a:r>
            <a:r>
              <a:rPr lang="en-US" sz="1400" dirty="0">
                <a:solidFill>
                  <a:schemeClr val="bg1"/>
                </a:solidFill>
                <a:latin typeface="Century Gothic" panose="020B0502020202020204"/>
              </a:rPr>
              <a:t> of </a:t>
            </a:r>
            <a:r>
              <a:rPr lang="en-US" sz="1400" dirty="0" err="1">
                <a:solidFill>
                  <a:schemeClr val="bg1"/>
                </a:solidFill>
                <a:latin typeface="Century Gothic" panose="020B0502020202020204"/>
              </a:rPr>
              <a:t>een</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vogel</a:t>
            </a:r>
            <a:r>
              <a:rPr lang="en-US" sz="1400" dirty="0">
                <a:solidFill>
                  <a:schemeClr val="bg1"/>
                </a:solidFill>
                <a:latin typeface="Century Gothic" panose="020B0502020202020204"/>
              </a:rPr>
              <a:t> </a:t>
            </a:r>
            <a:r>
              <a:rPr lang="en-US" sz="1400" dirty="0" err="1">
                <a:solidFill>
                  <a:schemeClr val="bg1"/>
                </a:solidFill>
                <a:latin typeface="Century Gothic" panose="020B0502020202020204"/>
              </a:rPr>
              <a:t>tijdens</a:t>
            </a:r>
            <a:r>
              <a:rPr lang="en-US" sz="1400" dirty="0">
                <a:solidFill>
                  <a:schemeClr val="bg1"/>
                </a:solidFill>
                <a:latin typeface="Century Gothic" panose="020B0502020202020204"/>
              </a:rPr>
              <a:t> het </a:t>
            </a:r>
            <a:r>
              <a:rPr lang="en-US" sz="1400" dirty="0" err="1">
                <a:solidFill>
                  <a:schemeClr val="bg1"/>
                </a:solidFill>
                <a:latin typeface="Century Gothic" panose="020B0502020202020204"/>
              </a:rPr>
              <a:t>schilderen</a:t>
            </a:r>
            <a:r>
              <a:rPr lang="en-US" sz="1400" dirty="0">
                <a:solidFill>
                  <a:schemeClr val="bg1"/>
                </a:solidFill>
                <a:latin typeface="Century Gothic" panose="020B0502020202020204"/>
              </a:rPr>
              <a:t>” </a:t>
            </a:r>
            <a:endParaRPr lang="nl-NL" sz="1400" dirty="0">
              <a:solidFill>
                <a:schemeClr val="bg1"/>
              </a:solidFill>
              <a:latin typeface="Century Gothic" panose="020B0502020202020204"/>
            </a:endParaRPr>
          </a:p>
        </p:txBody>
      </p:sp>
      <p:pic>
        <p:nvPicPr>
          <p:cNvPr id="2" name="Afbeelding 1">
            <a:extLst>
              <a:ext uri="{FF2B5EF4-FFF2-40B4-BE49-F238E27FC236}">
                <a16:creationId xmlns:a16="http://schemas.microsoft.com/office/drawing/2014/main" id="{E715B1E3-75A1-4139-9685-60ACDEBB6C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064" y="190500"/>
            <a:ext cx="2033022" cy="2622884"/>
          </a:xfrm>
          <a:prstGeom prst="rect">
            <a:avLst/>
          </a:prstGeom>
        </p:spPr>
      </p:pic>
      <p:sp>
        <p:nvSpPr>
          <p:cNvPr id="10" name="Tekstvak 9">
            <a:extLst>
              <a:ext uri="{FF2B5EF4-FFF2-40B4-BE49-F238E27FC236}">
                <a16:creationId xmlns:a16="http://schemas.microsoft.com/office/drawing/2014/main" id="{69214387-B18D-4EBE-B573-D9FD4764A8D8}"/>
              </a:ext>
            </a:extLst>
          </p:cNvPr>
          <p:cNvSpPr txBox="1"/>
          <p:nvPr/>
        </p:nvSpPr>
        <p:spPr>
          <a:xfrm>
            <a:off x="2351086" y="1059058"/>
            <a:ext cx="1270419" cy="553998"/>
          </a:xfrm>
          <a:prstGeom prst="rect">
            <a:avLst/>
          </a:prstGeom>
          <a:noFill/>
        </p:spPr>
        <p:txBody>
          <a:bodyPr wrap="square">
            <a:spAutoFit/>
          </a:bodyPr>
          <a:lstStyle/>
          <a:p>
            <a:r>
              <a:rPr lang="nl-NL" sz="1000" dirty="0"/>
              <a:t>Joan </a:t>
            </a:r>
            <a:r>
              <a:rPr lang="nl-NL" sz="1000" dirty="0" err="1"/>
              <a:t>Miró</a:t>
            </a:r>
            <a:r>
              <a:rPr lang="nl-NL" sz="1000" dirty="0"/>
              <a:t>, Zittende vrouw I, 1938, olieverf op doek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5892C918-0250-49DF-A4DB-3CB8B2DDA5E2}"/>
              </a:ext>
            </a:extLst>
          </p:cNvPr>
          <p:cNvSpPr>
            <a:spLocks noChangeArrowheads="1"/>
          </p:cNvSpPr>
          <p:nvPr/>
        </p:nvSpPr>
        <p:spPr bwMode="auto">
          <a:xfrm>
            <a:off x="9183187" y="2186781"/>
            <a:ext cx="1795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nl-NL" sz="2400" u="sng" dirty="0">
                <a:solidFill>
                  <a:srgbClr val="FF6600"/>
                </a:solidFill>
                <a:latin typeface="Calibri" panose="020F0502020204030204" pitchFamily="34" charset="0"/>
              </a:rPr>
              <a:t>Marc </a:t>
            </a:r>
            <a:r>
              <a:rPr lang="nl-NL" altLang="nl-NL" sz="2400" u="sng" dirty="0" err="1">
                <a:solidFill>
                  <a:srgbClr val="FF6600"/>
                </a:solidFill>
                <a:latin typeface="Calibri" panose="020F0502020204030204" pitchFamily="34" charset="0"/>
              </a:rPr>
              <a:t>Chagall</a:t>
            </a:r>
            <a:endParaRPr lang="nl-NL" altLang="nl-NL" sz="2400" u="sng" dirty="0">
              <a:solidFill>
                <a:srgbClr val="FF6600"/>
              </a:solidFill>
            </a:endParaRPr>
          </a:p>
        </p:txBody>
      </p:sp>
      <p:pic>
        <p:nvPicPr>
          <p:cNvPr id="28675" name="Picture 2">
            <a:extLst>
              <a:ext uri="{FF2B5EF4-FFF2-40B4-BE49-F238E27FC236}">
                <a16:creationId xmlns:a16="http://schemas.microsoft.com/office/drawing/2014/main" id="{451ED13E-156B-4E9F-9149-CA050A3F97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4687" y="356394"/>
            <a:ext cx="2849563"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a:extLst>
              <a:ext uri="{FF2B5EF4-FFF2-40B4-BE49-F238E27FC236}">
                <a16:creationId xmlns:a16="http://schemas.microsoft.com/office/drawing/2014/main" id="{26496EE3-1DA8-4F79-A7A8-7578294C51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17373" y="2905919"/>
            <a:ext cx="18986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3">
            <a:extLst>
              <a:ext uri="{FF2B5EF4-FFF2-40B4-BE49-F238E27FC236}">
                <a16:creationId xmlns:a16="http://schemas.microsoft.com/office/drawing/2014/main" id="{05362A1C-EF65-49B0-940D-EF8D03353C9C}"/>
              </a:ext>
            </a:extLst>
          </p:cNvPr>
          <p:cNvSpPr>
            <a:spLocks noChangeArrowheads="1"/>
          </p:cNvSpPr>
          <p:nvPr/>
        </p:nvSpPr>
        <p:spPr bwMode="auto">
          <a:xfrm>
            <a:off x="631515" y="5038056"/>
            <a:ext cx="418653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nl-NL" altLang="nl-NL" dirty="0">
                <a:solidFill>
                  <a:prstClr val="white"/>
                </a:solidFill>
                <a:latin typeface="Calibri" panose="020F0502020204030204" pitchFamily="34" charset="0"/>
              </a:rPr>
              <a:t>Sprookjesachtig</a:t>
            </a:r>
          </a:p>
          <a:p>
            <a:pPr eaLnBrk="1" hangingPunct="1"/>
            <a:endParaRPr lang="nl-NL" altLang="nl-NL" dirty="0">
              <a:solidFill>
                <a:prstClr val="white"/>
              </a:solidFill>
              <a:latin typeface="Calibri" panose="020F0502020204030204" pitchFamily="34" charset="0"/>
            </a:endParaRPr>
          </a:p>
          <a:p>
            <a:pPr marL="285750" indent="-285750" eaLnBrk="1" hangingPunct="1">
              <a:buFont typeface="Arial" panose="020B0604020202020204" pitchFamily="34" charset="0"/>
              <a:buChar char="•"/>
            </a:pPr>
            <a:r>
              <a:rPr lang="en-US" altLang="nl-NL" dirty="0" err="1">
                <a:solidFill>
                  <a:prstClr val="white"/>
                </a:solidFill>
                <a:latin typeface="Calibri" panose="020F0502020204030204" pitchFamily="34" charset="0"/>
              </a:rPr>
              <a:t>Indringende</a:t>
            </a:r>
            <a:r>
              <a:rPr lang="en-US" altLang="nl-NL" dirty="0">
                <a:solidFill>
                  <a:prstClr val="white"/>
                </a:solidFill>
                <a:latin typeface="Calibri" panose="020F0502020204030204" pitchFamily="34" charset="0"/>
              </a:rPr>
              <a:t> </a:t>
            </a:r>
            <a:r>
              <a:rPr lang="en-US" altLang="nl-NL" dirty="0" err="1">
                <a:solidFill>
                  <a:prstClr val="white"/>
                </a:solidFill>
                <a:latin typeface="Calibri" panose="020F0502020204030204" pitchFamily="34" charset="0"/>
              </a:rPr>
              <a:t>persoonlijke</a:t>
            </a:r>
            <a:r>
              <a:rPr lang="en-US" altLang="nl-NL" dirty="0">
                <a:solidFill>
                  <a:prstClr val="white"/>
                </a:solidFill>
                <a:latin typeface="Calibri" panose="020F0502020204030204" pitchFamily="34" charset="0"/>
              </a:rPr>
              <a:t> </a:t>
            </a:r>
            <a:r>
              <a:rPr lang="en-US" altLang="nl-NL" dirty="0" err="1">
                <a:solidFill>
                  <a:prstClr val="white"/>
                </a:solidFill>
                <a:latin typeface="Calibri" panose="020F0502020204030204" pitchFamily="34" charset="0"/>
              </a:rPr>
              <a:t>herinneringen</a:t>
            </a:r>
            <a:endParaRPr lang="en-US" altLang="nl-NL" dirty="0">
              <a:solidFill>
                <a:prstClr val="white"/>
              </a:solidFill>
              <a:latin typeface="Calibri" panose="020F0502020204030204" pitchFamily="34" charset="0"/>
            </a:endParaRPr>
          </a:p>
          <a:p>
            <a:pPr eaLnBrk="1" hangingPunct="1"/>
            <a:endParaRPr lang="nl-NL" altLang="nl-NL" sz="2400" dirty="0">
              <a:solidFill>
                <a:prstClr val="white"/>
              </a:solidFill>
            </a:endParaRPr>
          </a:p>
        </p:txBody>
      </p:sp>
      <p:sp>
        <p:nvSpPr>
          <p:cNvPr id="28679" name="Rectangle 3">
            <a:extLst>
              <a:ext uri="{FF2B5EF4-FFF2-40B4-BE49-F238E27FC236}">
                <a16:creationId xmlns:a16="http://schemas.microsoft.com/office/drawing/2014/main" id="{3E20CA0C-F2B4-4DF0-ADA1-8AB11ED3E170}"/>
              </a:ext>
            </a:extLst>
          </p:cNvPr>
          <p:cNvSpPr>
            <a:spLocks noChangeArrowheads="1"/>
          </p:cNvSpPr>
          <p:nvPr/>
        </p:nvSpPr>
        <p:spPr bwMode="auto">
          <a:xfrm>
            <a:off x="5671545" y="4017169"/>
            <a:ext cx="284956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nl-NL" sz="1000" dirty="0">
                <a:solidFill>
                  <a:prstClr val="white"/>
                </a:solidFill>
                <a:latin typeface="Calibri" panose="020F0502020204030204" pitchFamily="34" charset="0"/>
              </a:rPr>
              <a:t>“</a:t>
            </a:r>
            <a:r>
              <a:rPr lang="en-US" altLang="nl-NL" sz="1000" dirty="0" err="1">
                <a:solidFill>
                  <a:prstClr val="white"/>
                </a:solidFill>
                <a:latin typeface="Calibri" panose="020F0502020204030204" pitchFamily="34" charset="0"/>
              </a:rPr>
              <a:t>Ik</a:t>
            </a:r>
            <a:r>
              <a:rPr lang="en-US" altLang="nl-NL" sz="1000" dirty="0">
                <a:solidFill>
                  <a:prstClr val="white"/>
                </a:solidFill>
                <a:latin typeface="Calibri" panose="020F0502020204030204" pitchFamily="34" charset="0"/>
              </a:rPr>
              <a:t> </a:t>
            </a:r>
            <a:r>
              <a:rPr lang="en-US" altLang="nl-NL" sz="1000" dirty="0" err="1">
                <a:solidFill>
                  <a:prstClr val="white"/>
                </a:solidFill>
                <a:latin typeface="Calibri" panose="020F0502020204030204" pitchFamily="34" charset="0"/>
              </a:rPr>
              <a:t>en</a:t>
            </a:r>
            <a:r>
              <a:rPr lang="en-US" altLang="nl-NL" sz="1000" dirty="0">
                <a:solidFill>
                  <a:prstClr val="white"/>
                </a:solidFill>
                <a:latin typeface="Calibri" panose="020F0502020204030204" pitchFamily="34" charset="0"/>
              </a:rPr>
              <a:t> het </a:t>
            </a:r>
            <a:r>
              <a:rPr lang="en-US" altLang="nl-NL" sz="1000" dirty="0" err="1">
                <a:solidFill>
                  <a:prstClr val="white"/>
                </a:solidFill>
                <a:latin typeface="Calibri" panose="020F0502020204030204" pitchFamily="34" charset="0"/>
              </a:rPr>
              <a:t>dorp</a:t>
            </a:r>
            <a:r>
              <a:rPr lang="en-US" altLang="nl-NL" sz="1000" dirty="0">
                <a:solidFill>
                  <a:prstClr val="white"/>
                </a:solidFill>
                <a:latin typeface="Calibri" panose="020F0502020204030204" pitchFamily="34" charset="0"/>
              </a:rPr>
              <a:t>” </a:t>
            </a:r>
            <a:r>
              <a:rPr lang="en-US" altLang="nl-NL" sz="1000" dirty="0" err="1">
                <a:solidFill>
                  <a:prstClr val="white"/>
                </a:solidFill>
                <a:latin typeface="Calibri" panose="020F0502020204030204" pitchFamily="34" charset="0"/>
              </a:rPr>
              <a:t>Olieverf</a:t>
            </a:r>
            <a:r>
              <a:rPr lang="en-US" altLang="nl-NL" sz="1000" dirty="0">
                <a:solidFill>
                  <a:prstClr val="white"/>
                </a:solidFill>
                <a:latin typeface="Calibri" panose="020F0502020204030204" pitchFamily="34" charset="0"/>
              </a:rPr>
              <a:t>, 1911 192cm × 151 cm </a:t>
            </a:r>
            <a:endParaRPr lang="nl-NL" altLang="nl-NL" sz="1000" dirty="0">
              <a:solidFill>
                <a:prstClr val="white"/>
              </a:solidFill>
              <a:latin typeface="Calibri" panose="020F0502020204030204" pitchFamily="34" charset="0"/>
            </a:endParaRPr>
          </a:p>
          <a:p>
            <a:pPr eaLnBrk="1" hangingPunct="1"/>
            <a:endParaRPr lang="nl-NL" altLang="nl-NL" sz="2400" dirty="0">
              <a:solidFill>
                <a:prstClr val="white"/>
              </a:solidFill>
            </a:endParaRPr>
          </a:p>
        </p:txBody>
      </p:sp>
      <p:pic>
        <p:nvPicPr>
          <p:cNvPr id="2" name="Afbeelding 1">
            <a:extLst>
              <a:ext uri="{FF2B5EF4-FFF2-40B4-BE49-F238E27FC236}">
                <a16:creationId xmlns:a16="http://schemas.microsoft.com/office/drawing/2014/main" id="{32DCCD70-1009-44F7-B120-D48A4E4BB0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515" y="345840"/>
            <a:ext cx="4830963" cy="3864770"/>
          </a:xfrm>
          <a:prstGeom prst="rect">
            <a:avLst/>
          </a:prstGeom>
        </p:spPr>
      </p:pic>
      <p:sp>
        <p:nvSpPr>
          <p:cNvPr id="10" name="Tekstvak 9">
            <a:extLst>
              <a:ext uri="{FF2B5EF4-FFF2-40B4-BE49-F238E27FC236}">
                <a16:creationId xmlns:a16="http://schemas.microsoft.com/office/drawing/2014/main" id="{87CD67D7-C389-406E-8E93-164EF478B9C8}"/>
              </a:ext>
            </a:extLst>
          </p:cNvPr>
          <p:cNvSpPr txBox="1"/>
          <p:nvPr/>
        </p:nvSpPr>
        <p:spPr>
          <a:xfrm>
            <a:off x="544429" y="4180852"/>
            <a:ext cx="4918049" cy="246221"/>
          </a:xfrm>
          <a:prstGeom prst="rect">
            <a:avLst/>
          </a:prstGeom>
          <a:noFill/>
        </p:spPr>
        <p:txBody>
          <a:bodyPr wrap="square">
            <a:spAutoFit/>
          </a:bodyPr>
          <a:lstStyle/>
          <a:p>
            <a:r>
              <a:rPr lang="nl-NL" sz="1000" dirty="0"/>
              <a:t>Marc </a:t>
            </a:r>
            <a:r>
              <a:rPr lang="nl-NL" sz="1000" dirty="0" err="1"/>
              <a:t>Chagall</a:t>
            </a:r>
            <a:r>
              <a:rPr lang="nl-NL" sz="1000" dirty="0"/>
              <a:t>, Verjaardag, 1923, olieverf op doek, 81 x 100 cm, privécollectie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a:extLst>
              <a:ext uri="{FF2B5EF4-FFF2-40B4-BE49-F238E27FC236}">
                <a16:creationId xmlns:a16="http://schemas.microsoft.com/office/drawing/2014/main" id="{F8B70006-E5A3-40FA-A650-35029DB6DD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1066800"/>
            <a:ext cx="51816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a:extLst>
              <a:ext uri="{FF2B5EF4-FFF2-40B4-BE49-F238E27FC236}">
                <a16:creationId xmlns:a16="http://schemas.microsoft.com/office/drawing/2014/main" id="{F35B8118-1967-4D04-9B8F-AD82FBF9EC35}"/>
              </a:ext>
            </a:extLst>
          </p:cNvPr>
          <p:cNvPicPr>
            <a:picLocks noChangeAspect="1" noChangeArrowheads="1"/>
          </p:cNvPicPr>
          <p:nvPr/>
        </p:nvPicPr>
        <p:blipFill>
          <a:blip r:embed="rId3">
            <a:extLst>
              <a:ext uri="{28A0092B-C50C-407E-A947-70E740481C1C}">
                <a14:useLocalDpi xmlns:a14="http://schemas.microsoft.com/office/drawing/2010/main"/>
              </a:ext>
            </a:extLst>
          </a:blip>
          <a:srcRect l="12534" t="10738" r="12801" b="14095"/>
          <a:stretch>
            <a:fillRect/>
          </a:stretch>
        </p:blipFill>
        <p:spPr bwMode="auto">
          <a:xfrm>
            <a:off x="7696200" y="5334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8">
            <a:extLst>
              <a:ext uri="{FF2B5EF4-FFF2-40B4-BE49-F238E27FC236}">
                <a16:creationId xmlns:a16="http://schemas.microsoft.com/office/drawing/2014/main" id="{533E0BB6-9E0E-408E-8740-7819B97013B2}"/>
              </a:ext>
            </a:extLst>
          </p:cNvPr>
          <p:cNvSpPr txBox="1">
            <a:spLocks noChangeArrowheads="1"/>
          </p:cNvSpPr>
          <p:nvPr/>
        </p:nvSpPr>
        <p:spPr bwMode="auto">
          <a:xfrm>
            <a:off x="6248400" y="4953000"/>
            <a:ext cx="3429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pPr>
            <a:r>
              <a:rPr lang="nl-NL" altLang="nl-NL" sz="2400" i="1">
                <a:solidFill>
                  <a:srgbClr val="F4F846"/>
                </a:solidFill>
                <a:latin typeface="Calibri" panose="020F0502020204030204" pitchFamily="34" charset="0"/>
              </a:rPr>
              <a:t>Functievervreemding</a:t>
            </a:r>
          </a:p>
          <a:p>
            <a:pPr defTabSz="914400" fontAlgn="base">
              <a:spcBef>
                <a:spcPct val="50000"/>
              </a:spcBef>
              <a:spcAft>
                <a:spcPct val="0"/>
              </a:spcAft>
            </a:pPr>
            <a:r>
              <a:rPr lang="nl-NL" altLang="nl-NL" i="1">
                <a:solidFill>
                  <a:srgbClr val="FFFFFF"/>
                </a:solidFill>
                <a:latin typeface="Calibri" panose="020F0502020204030204" pitchFamily="34" charset="0"/>
              </a:rPr>
              <a:t>Verandering textuur</a:t>
            </a:r>
          </a:p>
          <a:p>
            <a:pPr defTabSz="914400" fontAlgn="base">
              <a:spcBef>
                <a:spcPct val="50000"/>
              </a:spcBef>
              <a:spcAft>
                <a:spcPct val="0"/>
              </a:spcAft>
            </a:pPr>
            <a:r>
              <a:rPr lang="nl-NL" altLang="nl-NL" i="1">
                <a:solidFill>
                  <a:srgbClr val="FFFFFF"/>
                </a:solidFill>
                <a:latin typeface="Calibri" panose="020F0502020204030204" pitchFamily="34" charset="0"/>
              </a:rPr>
              <a:t>Verandering functie</a:t>
            </a:r>
          </a:p>
        </p:txBody>
      </p:sp>
      <p:sp>
        <p:nvSpPr>
          <p:cNvPr id="6149" name="Text Box 9">
            <a:extLst>
              <a:ext uri="{FF2B5EF4-FFF2-40B4-BE49-F238E27FC236}">
                <a16:creationId xmlns:a16="http://schemas.microsoft.com/office/drawing/2014/main" id="{820DCFAF-E607-4606-8047-D41C1575389A}"/>
              </a:ext>
            </a:extLst>
          </p:cNvPr>
          <p:cNvSpPr txBox="1">
            <a:spLocks noChangeArrowheads="1"/>
          </p:cNvSpPr>
          <p:nvPr/>
        </p:nvSpPr>
        <p:spPr bwMode="auto">
          <a:xfrm>
            <a:off x="2667000" y="4495801"/>
            <a:ext cx="3581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50000"/>
              </a:spcBef>
              <a:spcAft>
                <a:spcPct val="0"/>
              </a:spcAft>
            </a:pPr>
            <a:r>
              <a:rPr lang="nl-NL" altLang="nl-NL" sz="1400" dirty="0" err="1">
                <a:solidFill>
                  <a:srgbClr val="FFFFFF"/>
                </a:solidFill>
                <a:latin typeface="Calibri" panose="020F0502020204030204" pitchFamily="34" charset="0"/>
              </a:rPr>
              <a:t>Meret</a:t>
            </a:r>
            <a:r>
              <a:rPr lang="nl-NL" altLang="nl-NL" sz="1400" dirty="0">
                <a:solidFill>
                  <a:srgbClr val="FFFFFF"/>
                </a:solidFill>
                <a:latin typeface="Calibri" panose="020F0502020204030204" pitchFamily="34" charset="0"/>
              </a:rPr>
              <a:t> </a:t>
            </a:r>
            <a:r>
              <a:rPr lang="nl-NL" altLang="nl-NL" sz="1400" dirty="0" err="1">
                <a:solidFill>
                  <a:srgbClr val="FFFFFF"/>
                </a:solidFill>
                <a:latin typeface="Calibri" panose="020F0502020204030204" pitchFamily="34" charset="0"/>
              </a:rPr>
              <a:t>Oppenheim</a:t>
            </a:r>
            <a:endParaRPr lang="nl-NL" altLang="nl-NL" sz="1400" dirty="0">
              <a:solidFill>
                <a:srgbClr val="FFFFFF"/>
              </a:solidFill>
              <a:latin typeface="Calibri" panose="020F0502020204030204" pitchFamily="34" charset="0"/>
            </a:endParaRPr>
          </a:p>
          <a:p>
            <a:pPr algn="ctr" defTabSz="914400" fontAlgn="base">
              <a:spcBef>
                <a:spcPct val="50000"/>
              </a:spcBef>
              <a:spcAft>
                <a:spcPct val="0"/>
              </a:spcAft>
            </a:pPr>
            <a:r>
              <a:rPr lang="nl-NL" altLang="nl-NL" sz="1400" i="1" dirty="0">
                <a:solidFill>
                  <a:srgbClr val="FFFFFF"/>
                </a:solidFill>
                <a:latin typeface="Calibri" panose="020F0502020204030204" pitchFamily="34" charset="0"/>
              </a:rPr>
              <a:t>Object</a:t>
            </a:r>
          </a:p>
          <a:p>
            <a:pPr algn="ctr" defTabSz="914400" fontAlgn="base">
              <a:spcBef>
                <a:spcPct val="50000"/>
              </a:spcBef>
              <a:spcAft>
                <a:spcPct val="0"/>
              </a:spcAft>
            </a:pPr>
            <a:r>
              <a:rPr lang="nl-NL" altLang="nl-NL" sz="1400" dirty="0">
                <a:solidFill>
                  <a:srgbClr val="FFFFFF"/>
                </a:solidFill>
                <a:latin typeface="Calibri" panose="020F0502020204030204" pitchFamily="34" charset="0"/>
              </a:rPr>
              <a:t>1936</a:t>
            </a:r>
          </a:p>
        </p:txBody>
      </p:sp>
      <p:pic>
        <p:nvPicPr>
          <p:cNvPr id="6150" name="Picture 11">
            <a:extLst>
              <a:ext uri="{FF2B5EF4-FFF2-40B4-BE49-F238E27FC236}">
                <a16:creationId xmlns:a16="http://schemas.microsoft.com/office/drawing/2014/main" id="{85539E5F-64AC-4563-8980-FCDDE73C4F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t="4782" b="13478"/>
          <a:stretch>
            <a:fillRect/>
          </a:stretch>
        </p:blipFill>
        <p:spPr bwMode="auto">
          <a:xfrm>
            <a:off x="7524750" y="2760664"/>
            <a:ext cx="291465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7FB54810-9C7F-4028-A6E1-50DB3660809D}"/>
              </a:ext>
            </a:extLst>
          </p:cNvPr>
          <p:cNvSpPr>
            <a:spLocks noChangeArrowheads="1"/>
          </p:cNvSpPr>
          <p:nvPr/>
        </p:nvSpPr>
        <p:spPr bwMode="auto">
          <a:xfrm>
            <a:off x="2534715" y="5282624"/>
            <a:ext cx="255057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r>
              <a:rPr lang="nl-NL" altLang="nl-NL" sz="1400" dirty="0">
                <a:solidFill>
                  <a:srgbClr val="FFFFFF"/>
                </a:solidFill>
                <a:latin typeface="Calibri" panose="020F0502020204030204" pitchFamily="34" charset="0"/>
              </a:rPr>
              <a:t>Man Ray (Emmanuel </a:t>
            </a:r>
            <a:r>
              <a:rPr lang="nl-NL" altLang="nl-NL" sz="1400" dirty="0" err="1">
                <a:solidFill>
                  <a:srgbClr val="FFFFFF"/>
                </a:solidFill>
                <a:latin typeface="Calibri" panose="020F0502020204030204" pitchFamily="34" charset="0"/>
              </a:rPr>
              <a:t>Rudnitsky</a:t>
            </a:r>
            <a:r>
              <a:rPr lang="nl-NL" altLang="nl-NL" sz="1400" dirty="0">
                <a:solidFill>
                  <a:srgbClr val="FFFFFF"/>
                </a:solidFill>
                <a:latin typeface="Calibri" panose="020F0502020204030204" pitchFamily="34" charset="0"/>
              </a:rPr>
              <a:t>)</a:t>
            </a:r>
            <a:r>
              <a:rPr lang="nl-NL" altLang="nl-NL" sz="1400" b="1" dirty="0">
                <a:solidFill>
                  <a:srgbClr val="FFFFFF"/>
                </a:solidFill>
                <a:latin typeface="Calibri" panose="020F0502020204030204" pitchFamily="34" charset="0"/>
              </a:rPr>
              <a:t> </a:t>
            </a:r>
          </a:p>
          <a:p>
            <a:pPr algn="ctr" defTabSz="914400" fontAlgn="base">
              <a:spcBef>
                <a:spcPct val="0"/>
              </a:spcBef>
              <a:spcAft>
                <a:spcPct val="0"/>
              </a:spcAft>
            </a:pPr>
            <a:r>
              <a:rPr lang="nl-NL" altLang="nl-NL" sz="1400" i="1" dirty="0">
                <a:solidFill>
                  <a:srgbClr val="FFFFFF"/>
                </a:solidFill>
                <a:latin typeface="Calibri" panose="020F0502020204030204" pitchFamily="34" charset="0"/>
              </a:rPr>
              <a:t>Het geschenk </a:t>
            </a:r>
          </a:p>
          <a:p>
            <a:pPr algn="ctr" defTabSz="914400" fontAlgn="base">
              <a:spcBef>
                <a:spcPct val="0"/>
              </a:spcBef>
              <a:spcAft>
                <a:spcPct val="0"/>
              </a:spcAft>
            </a:pPr>
            <a:r>
              <a:rPr lang="nl-NL" altLang="nl-NL" sz="1400" dirty="0">
                <a:solidFill>
                  <a:srgbClr val="FFFFFF"/>
                </a:solidFill>
                <a:latin typeface="Calibri" panose="020F0502020204030204" pitchFamily="34" charset="0"/>
              </a:rPr>
              <a:t>1921</a:t>
            </a:r>
          </a:p>
          <a:p>
            <a:pPr algn="ctr" defTabSz="914400" fontAlgn="base">
              <a:spcBef>
                <a:spcPct val="0"/>
              </a:spcBef>
              <a:spcAft>
                <a:spcPct val="0"/>
              </a:spcAft>
            </a:pPr>
            <a:r>
              <a:rPr lang="nl-NL" altLang="nl-NL" sz="1400" dirty="0">
                <a:solidFill>
                  <a:srgbClr val="FFFF00"/>
                </a:solidFill>
                <a:latin typeface="Calibri" panose="020F0502020204030204" pitchFamily="34" charset="0"/>
              </a:rPr>
              <a:t>Ready made</a:t>
            </a:r>
          </a:p>
          <a:p>
            <a:pPr algn="ctr" defTabSz="914400" fontAlgn="base">
              <a:spcBef>
                <a:spcPct val="0"/>
              </a:spcBef>
              <a:spcAft>
                <a:spcPct val="0"/>
              </a:spcAft>
            </a:pPr>
            <a:endParaRPr lang="nl-NL" altLang="nl-NL" sz="1400" dirty="0">
              <a:solidFill>
                <a:srgbClr val="FFFFFF"/>
              </a:solidFill>
              <a:latin typeface="Calibri" panose="020F0502020204030204" pitchFamily="34" charset="0"/>
            </a:endParaRPr>
          </a:p>
        </p:txBody>
      </p:sp>
      <p:pic>
        <p:nvPicPr>
          <p:cNvPr id="7171" name="Picture 7">
            <a:extLst>
              <a:ext uri="{FF2B5EF4-FFF2-40B4-BE49-F238E27FC236}">
                <a16:creationId xmlns:a16="http://schemas.microsoft.com/office/drawing/2014/main" id="{08F3FF75-CB04-4CDD-88BE-C795DBD048E1}"/>
              </a:ext>
            </a:extLst>
          </p:cNvPr>
          <p:cNvPicPr>
            <a:picLocks noChangeAspect="1" noChangeArrowheads="1"/>
          </p:cNvPicPr>
          <p:nvPr/>
        </p:nvPicPr>
        <p:blipFill>
          <a:blip r:embed="rId2">
            <a:extLst>
              <a:ext uri="{28A0092B-C50C-407E-A947-70E740481C1C}">
                <a14:useLocalDpi xmlns:a14="http://schemas.microsoft.com/office/drawing/2010/main"/>
              </a:ext>
            </a:extLst>
          </a:blip>
          <a:srcRect l="7813" r="20313"/>
          <a:stretch>
            <a:fillRect/>
          </a:stretch>
        </p:blipFill>
        <p:spPr bwMode="auto">
          <a:xfrm>
            <a:off x="2057400" y="990600"/>
            <a:ext cx="35052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8">
            <a:extLst>
              <a:ext uri="{FF2B5EF4-FFF2-40B4-BE49-F238E27FC236}">
                <a16:creationId xmlns:a16="http://schemas.microsoft.com/office/drawing/2014/main" id="{A0010614-A04F-4C5B-A87B-40B4A1D6813F}"/>
              </a:ext>
            </a:extLst>
          </p:cNvPr>
          <p:cNvSpPr>
            <a:spLocks noChangeArrowheads="1"/>
          </p:cNvSpPr>
          <p:nvPr/>
        </p:nvSpPr>
        <p:spPr bwMode="auto">
          <a:xfrm>
            <a:off x="6812054" y="5276850"/>
            <a:ext cx="251049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r>
              <a:rPr lang="nl-NL" altLang="nl-NL" sz="1400" dirty="0">
                <a:solidFill>
                  <a:srgbClr val="FFFFFF"/>
                </a:solidFill>
                <a:latin typeface="Calibri" panose="020F0502020204030204" pitchFamily="34" charset="0"/>
              </a:rPr>
              <a:t>Man Ray (Emmanuel </a:t>
            </a:r>
            <a:r>
              <a:rPr lang="nl-NL" altLang="nl-NL" sz="1400" dirty="0" err="1">
                <a:solidFill>
                  <a:srgbClr val="FFFFFF"/>
                </a:solidFill>
                <a:latin typeface="Calibri" panose="020F0502020204030204" pitchFamily="34" charset="0"/>
              </a:rPr>
              <a:t>Rudnitsky</a:t>
            </a:r>
            <a:r>
              <a:rPr lang="nl-NL" altLang="nl-NL" sz="1400" dirty="0">
                <a:solidFill>
                  <a:srgbClr val="FFFFFF"/>
                </a:solidFill>
                <a:latin typeface="Calibri" panose="020F0502020204030204" pitchFamily="34" charset="0"/>
              </a:rPr>
              <a:t>)</a:t>
            </a:r>
          </a:p>
          <a:p>
            <a:pPr algn="ctr" defTabSz="914400" fontAlgn="base">
              <a:spcBef>
                <a:spcPct val="0"/>
              </a:spcBef>
              <a:spcAft>
                <a:spcPct val="0"/>
              </a:spcAft>
            </a:pPr>
            <a:r>
              <a:rPr lang="nl-NL" altLang="nl-NL" sz="1400" i="1" dirty="0">
                <a:solidFill>
                  <a:srgbClr val="FFFFFF"/>
                </a:solidFill>
                <a:latin typeface="Calibri" panose="020F0502020204030204" pitchFamily="34" charset="0"/>
              </a:rPr>
              <a:t>Viool </a:t>
            </a:r>
            <a:r>
              <a:rPr lang="nl-NL" altLang="nl-NL" sz="1400" i="1" dirty="0" err="1">
                <a:solidFill>
                  <a:srgbClr val="FFFFFF"/>
                </a:solidFill>
                <a:latin typeface="Calibri" panose="020F0502020204030204" pitchFamily="34" charset="0"/>
              </a:rPr>
              <a:t>Ingres</a:t>
            </a:r>
            <a:r>
              <a:rPr lang="nl-NL" altLang="nl-NL" sz="1400" dirty="0">
                <a:solidFill>
                  <a:srgbClr val="FFFFFF"/>
                </a:solidFill>
                <a:latin typeface="Calibri" panose="020F0502020204030204" pitchFamily="34" charset="0"/>
              </a:rPr>
              <a:t> </a:t>
            </a:r>
          </a:p>
          <a:p>
            <a:pPr algn="ctr" defTabSz="914400" fontAlgn="base">
              <a:spcBef>
                <a:spcPct val="0"/>
              </a:spcBef>
              <a:spcAft>
                <a:spcPct val="0"/>
              </a:spcAft>
            </a:pPr>
            <a:r>
              <a:rPr lang="nl-NL" altLang="nl-NL" sz="1400" dirty="0">
                <a:solidFill>
                  <a:srgbClr val="FFFFFF"/>
                </a:solidFill>
                <a:latin typeface="Calibri" panose="020F0502020204030204" pitchFamily="34" charset="0"/>
              </a:rPr>
              <a:t>1924</a:t>
            </a:r>
          </a:p>
        </p:txBody>
      </p:sp>
      <p:pic>
        <p:nvPicPr>
          <p:cNvPr id="7173" name="Picture 10">
            <a:extLst>
              <a:ext uri="{FF2B5EF4-FFF2-40B4-BE49-F238E27FC236}">
                <a16:creationId xmlns:a16="http://schemas.microsoft.com/office/drawing/2014/main" id="{85E0A9F5-DC66-4717-B177-2EE429CA7A3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990600"/>
            <a:ext cx="33909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Surrealism The Big Ideas (Director's Cut)">
            <a:hlinkClick r:id="" action="ppaction://media"/>
            <a:extLst>
              <a:ext uri="{FF2B5EF4-FFF2-40B4-BE49-F238E27FC236}">
                <a16:creationId xmlns:a16="http://schemas.microsoft.com/office/drawing/2014/main" id="{F110A3CB-FCB4-43D4-B887-10B0DEFF92F8}"/>
              </a:ext>
            </a:extLst>
          </p:cNvPr>
          <p:cNvPicPr>
            <a:picLocks noRot="1" noChangeAspect="1"/>
          </p:cNvPicPr>
          <p:nvPr>
            <a:videoFile r:link="rId1"/>
          </p:nvPr>
        </p:nvPicPr>
        <p:blipFill>
          <a:blip r:embed="rId3"/>
          <a:stretch>
            <a:fillRect/>
          </a:stretch>
        </p:blipFill>
        <p:spPr>
          <a:xfrm>
            <a:off x="1134304" y="625642"/>
            <a:ext cx="9357233" cy="5286836"/>
          </a:xfrm>
          <a:prstGeom prst="rect">
            <a:avLst/>
          </a:prstGeom>
        </p:spPr>
      </p:pic>
    </p:spTree>
    <p:extLst>
      <p:ext uri="{BB962C8B-B14F-4D97-AF65-F5344CB8AC3E}">
        <p14:creationId xmlns:p14="http://schemas.microsoft.com/office/powerpoint/2010/main" val="16058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C091904-2EC9-4378-9C67-8C52BB43CA6E}"/>
              </a:ext>
            </a:extLst>
          </p:cNvPr>
          <p:cNvSpPr txBox="1"/>
          <p:nvPr/>
        </p:nvSpPr>
        <p:spPr>
          <a:xfrm>
            <a:off x="673769" y="818148"/>
            <a:ext cx="9901989" cy="1938992"/>
          </a:xfrm>
          <a:prstGeom prst="rect">
            <a:avLst/>
          </a:prstGeom>
          <a:noFill/>
        </p:spPr>
        <p:txBody>
          <a:bodyPr wrap="square">
            <a:spAutoFit/>
          </a:bodyPr>
          <a:lstStyle/>
          <a:p>
            <a:r>
              <a:rPr lang="nl-NL" sz="2000" dirty="0">
                <a:solidFill>
                  <a:schemeClr val="bg1"/>
                </a:solidFill>
                <a:latin typeface="Calibri" panose="020F0502020204030204" pitchFamily="34" charset="0"/>
                <a:cs typeface="Calibri" panose="020F0502020204030204" pitchFamily="34" charset="0"/>
              </a:rPr>
              <a:t>Het surrealisme begint als Europese kunststroming. Vanwege het uitbreken van de Tweede Wereldoorlog emigreren veel kunstenaars naar de Verenigde Staten, zodat het surrealisme zich ook daar verspreidt. </a:t>
            </a:r>
          </a:p>
          <a:p>
            <a:endParaRPr lang="nl-NL" sz="2000" dirty="0">
              <a:solidFill>
                <a:schemeClr val="bg1"/>
              </a:solidFill>
              <a:latin typeface="Calibri" panose="020F0502020204030204" pitchFamily="34" charset="0"/>
              <a:cs typeface="Calibri" panose="020F0502020204030204" pitchFamily="34" charset="0"/>
            </a:endParaRPr>
          </a:p>
          <a:p>
            <a:r>
              <a:rPr lang="nl-NL" sz="2000" dirty="0">
                <a:solidFill>
                  <a:schemeClr val="bg1"/>
                </a:solidFill>
                <a:latin typeface="Calibri" panose="020F0502020204030204" pitchFamily="34" charset="0"/>
                <a:cs typeface="Calibri" panose="020F0502020204030204" pitchFamily="34" charset="0"/>
              </a:rPr>
              <a:t>Het blijkt een inspiratiebron voor </a:t>
            </a:r>
            <a:r>
              <a:rPr lang="nl-NL" sz="2000" dirty="0">
                <a:solidFill>
                  <a:srgbClr val="FFFF00"/>
                </a:solidFill>
                <a:latin typeface="Calibri" panose="020F0502020204030204" pitchFamily="34" charset="0"/>
                <a:cs typeface="Calibri" panose="020F0502020204030204" pitchFamily="34" charset="0"/>
              </a:rPr>
              <a:t>Jackson </a:t>
            </a:r>
            <a:r>
              <a:rPr lang="nl-NL" sz="2000" dirty="0" err="1">
                <a:solidFill>
                  <a:srgbClr val="FFFF00"/>
                </a:solidFill>
                <a:latin typeface="Calibri" panose="020F0502020204030204" pitchFamily="34" charset="0"/>
                <a:cs typeface="Calibri" panose="020F0502020204030204" pitchFamily="34" charset="0"/>
              </a:rPr>
              <a:t>Pollock</a:t>
            </a:r>
            <a:r>
              <a:rPr lang="nl-NL" sz="2000" dirty="0">
                <a:solidFill>
                  <a:srgbClr val="FFFF00"/>
                </a:solidFill>
                <a:latin typeface="Calibri" panose="020F0502020204030204" pitchFamily="34" charset="0"/>
                <a:cs typeface="Calibri" panose="020F0502020204030204" pitchFamily="34" charset="0"/>
              </a:rPr>
              <a:t> </a:t>
            </a:r>
            <a:r>
              <a:rPr lang="nl-NL" sz="2000" dirty="0">
                <a:solidFill>
                  <a:schemeClr val="bg1"/>
                </a:solidFill>
                <a:latin typeface="Calibri" panose="020F0502020204030204" pitchFamily="34" charset="0"/>
                <a:cs typeface="Calibri" panose="020F0502020204030204" pitchFamily="34" charset="0"/>
              </a:rPr>
              <a:t>en andere kunstenaars van het </a:t>
            </a:r>
            <a:r>
              <a:rPr lang="nl-NL" sz="2000" dirty="0">
                <a:solidFill>
                  <a:srgbClr val="FFFF00"/>
                </a:solidFill>
                <a:latin typeface="Calibri" panose="020F0502020204030204" pitchFamily="34" charset="0"/>
                <a:cs typeface="Calibri" panose="020F0502020204030204" pitchFamily="34" charset="0"/>
              </a:rPr>
              <a:t>Amerikaanse abstract expressionisme</a:t>
            </a:r>
            <a:r>
              <a:rPr lang="nl-NL" sz="2000" dirty="0">
                <a:solidFill>
                  <a:schemeClr val="bg1"/>
                </a:solidFill>
                <a:latin typeface="Calibri" panose="020F0502020204030204" pitchFamily="34" charset="0"/>
                <a:cs typeface="Calibri" panose="020F0502020204030204" pitchFamily="34" charset="0"/>
              </a:rPr>
              <a:t>. </a:t>
            </a:r>
          </a:p>
        </p:txBody>
      </p:sp>
      <p:pic>
        <p:nvPicPr>
          <p:cNvPr id="4" name="Afbeelding 3">
            <a:extLst>
              <a:ext uri="{FF2B5EF4-FFF2-40B4-BE49-F238E27FC236}">
                <a16:creationId xmlns:a16="http://schemas.microsoft.com/office/drawing/2014/main" id="{2550D157-51CE-4F6E-8209-108CD76B6A68}"/>
              </a:ext>
            </a:extLst>
          </p:cNvPr>
          <p:cNvPicPr>
            <a:picLocks noChangeAspect="1"/>
          </p:cNvPicPr>
          <p:nvPr/>
        </p:nvPicPr>
        <p:blipFill>
          <a:blip r:embed="rId2"/>
          <a:stretch>
            <a:fillRect/>
          </a:stretch>
        </p:blipFill>
        <p:spPr>
          <a:xfrm>
            <a:off x="4662737" y="2751614"/>
            <a:ext cx="4192504" cy="3288238"/>
          </a:xfrm>
          <a:prstGeom prst="rect">
            <a:avLst/>
          </a:prstGeom>
        </p:spPr>
      </p:pic>
    </p:spTree>
    <p:extLst>
      <p:ext uri="{BB962C8B-B14F-4D97-AF65-F5344CB8AC3E}">
        <p14:creationId xmlns:p14="http://schemas.microsoft.com/office/powerpoint/2010/main" val="3529961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id="{637A5B53-9543-4105-8AED-651D46076994}"/>
              </a:ext>
            </a:extLst>
          </p:cNvPr>
          <p:cNvSpPr txBox="1">
            <a:spLocks noChangeArrowheads="1"/>
          </p:cNvSpPr>
          <p:nvPr/>
        </p:nvSpPr>
        <p:spPr bwMode="auto">
          <a:xfrm>
            <a:off x="685799" y="620713"/>
            <a:ext cx="10900611" cy="446276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nl-NL" altLang="nl-NL" sz="2400" dirty="0">
                <a:solidFill>
                  <a:prstClr val="white"/>
                </a:solidFill>
                <a:latin typeface="Calibri" panose="020F0502020204030204" pitchFamily="34" charset="0"/>
              </a:rPr>
              <a:t>Kenmerken Surrealisme</a:t>
            </a:r>
            <a:endParaRPr lang="nl-NL" altLang="nl-NL" sz="2000" dirty="0">
              <a:solidFill>
                <a:prstClr val="white"/>
              </a:solidFill>
              <a:latin typeface="Calibri" panose="020F0502020204030204" pitchFamily="34" charset="0"/>
            </a:endParaRPr>
          </a:p>
          <a:p>
            <a:pPr eaLnBrk="1" hangingPunct="1">
              <a:buFont typeface="Arial" panose="020B0604020202020204" pitchFamily="34" charset="0"/>
              <a:buChar char="•"/>
            </a:pPr>
            <a:r>
              <a:rPr lang="nl-NL" altLang="nl-NL" sz="2000" b="1" dirty="0">
                <a:solidFill>
                  <a:srgbClr val="FF6600"/>
                </a:solidFill>
                <a:latin typeface="Calibri" panose="020F0502020204030204" pitchFamily="34" charset="0"/>
              </a:rPr>
              <a:t>Voorstelling:</a:t>
            </a:r>
          </a:p>
          <a:p>
            <a:pPr eaLnBrk="1" hangingPunct="1">
              <a:buFont typeface="Arial" panose="020B0604020202020204" pitchFamily="34" charset="0"/>
              <a:buChar char="•"/>
            </a:pPr>
            <a:endParaRPr lang="nl-NL" altLang="nl-NL" sz="2000" b="1" dirty="0">
              <a:solidFill>
                <a:srgbClr val="FF6600"/>
              </a:solidFill>
              <a:latin typeface="Calibri" panose="020F0502020204030204" pitchFamily="34" charset="0"/>
            </a:endParaRPr>
          </a:p>
          <a:p>
            <a:pPr eaLnBrk="1" hangingPunct="1">
              <a:buFont typeface="Arial" panose="020B0604020202020204" pitchFamily="34" charset="0"/>
              <a:buChar char="•"/>
            </a:pPr>
            <a:r>
              <a:rPr lang="nl-NL" altLang="nl-NL" sz="2000" dirty="0">
                <a:solidFill>
                  <a:prstClr val="white"/>
                </a:solidFill>
                <a:latin typeface="Calibri" panose="020F0502020204030204" pitchFamily="34" charset="0"/>
              </a:rPr>
              <a:t>a b s t r a c t   s u r </a:t>
            </a:r>
            <a:r>
              <a:rPr lang="nl-NL" altLang="nl-NL" sz="2000" dirty="0" err="1">
                <a:solidFill>
                  <a:prstClr val="white"/>
                </a:solidFill>
                <a:latin typeface="Calibri" panose="020F0502020204030204" pitchFamily="34" charset="0"/>
              </a:rPr>
              <a:t>r</a:t>
            </a:r>
            <a:r>
              <a:rPr lang="nl-NL" altLang="nl-NL" sz="2000" dirty="0">
                <a:solidFill>
                  <a:prstClr val="white"/>
                </a:solidFill>
                <a:latin typeface="Calibri" panose="020F0502020204030204" pitchFamily="34" charset="0"/>
              </a:rPr>
              <a:t> e a l i s m e   automatisme (maar vaak herkenbare vormen)</a:t>
            </a:r>
          </a:p>
          <a:p>
            <a:pPr eaLnBrk="1" hangingPunct="1">
              <a:buFont typeface="Arial" panose="020B0604020202020204" pitchFamily="34" charset="0"/>
              <a:buChar char="•"/>
            </a:pPr>
            <a:r>
              <a:rPr lang="nl-NL" altLang="nl-NL" sz="2000" dirty="0">
                <a:solidFill>
                  <a:prstClr val="white"/>
                </a:solidFill>
                <a:latin typeface="Calibri" panose="020F0502020204030204" pitchFamily="34" charset="0"/>
              </a:rPr>
              <a:t>f i g u r a t i e f   s u r </a:t>
            </a:r>
            <a:r>
              <a:rPr lang="nl-NL" altLang="nl-NL" sz="2000" dirty="0" err="1">
                <a:solidFill>
                  <a:prstClr val="white"/>
                </a:solidFill>
                <a:latin typeface="Calibri" panose="020F0502020204030204" pitchFamily="34" charset="0"/>
              </a:rPr>
              <a:t>r</a:t>
            </a:r>
            <a:r>
              <a:rPr lang="nl-NL" altLang="nl-NL" sz="2000" dirty="0">
                <a:solidFill>
                  <a:prstClr val="white"/>
                </a:solidFill>
                <a:latin typeface="Calibri" panose="020F0502020204030204" pitchFamily="34" charset="0"/>
              </a:rPr>
              <a:t> e a l i s m e :  droomwerelden</a:t>
            </a:r>
          </a:p>
          <a:p>
            <a:pPr eaLnBrk="1" hangingPunct="1">
              <a:buFont typeface="Arial" panose="020B0604020202020204" pitchFamily="34" charset="0"/>
              <a:buChar char="•"/>
            </a:pPr>
            <a:r>
              <a:rPr lang="nl-NL" altLang="nl-NL" sz="2000" dirty="0">
                <a:solidFill>
                  <a:prstClr val="white"/>
                </a:solidFill>
                <a:latin typeface="Calibri" panose="020F0502020204030204" pitchFamily="34" charset="0"/>
              </a:rPr>
              <a:t>associatieve, onlogische combinaties</a:t>
            </a:r>
          </a:p>
          <a:p>
            <a:pPr eaLnBrk="1" hangingPunct="1">
              <a:buFont typeface="Arial" panose="020B0604020202020204" pitchFamily="34" charset="0"/>
              <a:buChar char="•"/>
            </a:pPr>
            <a:endParaRPr lang="nl-NL" altLang="nl-NL" sz="2000" dirty="0">
              <a:solidFill>
                <a:prstClr val="white"/>
              </a:solidFill>
              <a:latin typeface="Calibri" panose="020F0502020204030204" pitchFamily="34" charset="0"/>
            </a:endParaRPr>
          </a:p>
          <a:p>
            <a:pPr eaLnBrk="1" hangingPunct="1">
              <a:buFont typeface="Arial" panose="020B0604020202020204" pitchFamily="34" charset="0"/>
              <a:buChar char="•"/>
            </a:pPr>
            <a:r>
              <a:rPr lang="nl-NL" altLang="nl-NL" sz="2000" b="1" dirty="0">
                <a:solidFill>
                  <a:srgbClr val="FF6600"/>
                </a:solidFill>
                <a:latin typeface="Calibri" panose="020F0502020204030204" pitchFamily="34" charset="0"/>
              </a:rPr>
              <a:t>Vormgeving:</a:t>
            </a:r>
          </a:p>
          <a:p>
            <a:pPr eaLnBrk="1" hangingPunct="1">
              <a:buFont typeface="Arial" panose="020B0604020202020204" pitchFamily="34" charset="0"/>
              <a:buChar char="•"/>
            </a:pPr>
            <a:endParaRPr lang="nl-NL" altLang="nl-NL" sz="2000" dirty="0">
              <a:solidFill>
                <a:prstClr val="white"/>
              </a:solidFill>
              <a:latin typeface="Calibri" panose="020F0502020204030204" pitchFamily="34" charset="0"/>
            </a:endParaRPr>
          </a:p>
          <a:p>
            <a:pPr eaLnBrk="1" hangingPunct="1">
              <a:buFont typeface="Arial" panose="020B0604020202020204" pitchFamily="34" charset="0"/>
              <a:buChar char="•"/>
            </a:pPr>
            <a:r>
              <a:rPr lang="nl-NL" altLang="nl-NL" sz="2000" dirty="0">
                <a:solidFill>
                  <a:prstClr val="white"/>
                </a:solidFill>
                <a:latin typeface="Calibri" panose="020F0502020204030204" pitchFamily="34" charset="0"/>
              </a:rPr>
              <a:t>Vaak klassieke, zeer precieze schildertechnieken</a:t>
            </a:r>
          </a:p>
          <a:p>
            <a:pPr eaLnBrk="1" hangingPunct="1">
              <a:buFont typeface="Arial" panose="020B0604020202020204" pitchFamily="34" charset="0"/>
              <a:buChar char="•"/>
            </a:pPr>
            <a:r>
              <a:rPr lang="nl-NL" altLang="nl-NL" sz="2000" dirty="0">
                <a:solidFill>
                  <a:prstClr val="white"/>
                </a:solidFill>
                <a:latin typeface="Calibri" panose="020F0502020204030204" pitchFamily="34" charset="0"/>
              </a:rPr>
              <a:t>Compositie: werken vanuit toevalligheden</a:t>
            </a:r>
          </a:p>
          <a:p>
            <a:pPr eaLnBrk="1" hangingPunct="1">
              <a:buFont typeface="Arial" panose="020B0604020202020204" pitchFamily="34" charset="0"/>
              <a:buChar char="•"/>
            </a:pPr>
            <a:r>
              <a:rPr lang="nl-NL" altLang="nl-NL" sz="2000" dirty="0">
                <a:solidFill>
                  <a:prstClr val="white"/>
                </a:solidFill>
                <a:latin typeface="Calibri" panose="020F0502020204030204" pitchFamily="34" charset="0"/>
              </a:rPr>
              <a:t>Lichtinval is onwerkelijk evenals ruimten en sfeer.</a:t>
            </a:r>
          </a:p>
          <a:p>
            <a:pPr eaLnBrk="1" hangingPunct="1">
              <a:buFont typeface="Arial" panose="020B0604020202020204" pitchFamily="34" charset="0"/>
              <a:buChar char="•"/>
            </a:pPr>
            <a:r>
              <a:rPr lang="nl-NL" altLang="nl-NL" sz="2000" dirty="0">
                <a:solidFill>
                  <a:prstClr val="white"/>
                </a:solidFill>
                <a:latin typeface="Calibri" panose="020F0502020204030204" pitchFamily="34" charset="0"/>
              </a:rPr>
              <a:t>Middelen: fotografie, film, gevonden voorwerpen, beeldhouwwerk en schilderkunst.</a:t>
            </a:r>
          </a:p>
          <a:p>
            <a:pPr eaLnBrk="1" hangingPunct="1">
              <a:buFont typeface="Arial" panose="020B0604020202020204" pitchFamily="34" charset="0"/>
              <a:buChar char="•"/>
            </a:pPr>
            <a:endParaRPr lang="nl-NL" altLang="nl-NL" sz="2000" dirty="0">
              <a:solidFill>
                <a:prstClr val="white"/>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B4B2F8C-8549-4D5C-98EA-4777AC017A61}"/>
              </a:ext>
            </a:extLst>
          </p:cNvPr>
          <p:cNvSpPr>
            <a:spLocks noGrp="1" noChangeArrowheads="1"/>
          </p:cNvSpPr>
          <p:nvPr>
            <p:ph type="title"/>
          </p:nvPr>
        </p:nvSpPr>
        <p:spPr>
          <a:noFill/>
          <a:extLst>
            <a:ext uri="{91240B29-F687-4F45-9708-019B960494DF}">
              <a14:hiddenLine xmlns:a14="http://schemas.microsoft.com/office/drawing/2010/main" w="136525">
                <a:solidFill>
                  <a:schemeClr val="bg2"/>
                </a:solidFill>
                <a:miter lim="800000"/>
                <a:headEnd/>
                <a:tailEnd/>
              </a14:hiddenLine>
            </a:ext>
          </a:extLst>
        </p:spPr>
        <p:txBody>
          <a:bodyPr>
            <a:normAutofit fontScale="90000"/>
          </a:bodyPr>
          <a:lstStyle/>
          <a:p>
            <a:pPr eaLnBrk="1" hangingPunct="1"/>
            <a:br>
              <a:rPr lang="nl-NL" altLang="nl-NL" sz="6000">
                <a:solidFill>
                  <a:schemeClr val="bg1"/>
                </a:solidFill>
              </a:rPr>
            </a:br>
            <a:endParaRPr lang="nl-NL" altLang="nl-NL" sz="6000">
              <a:solidFill>
                <a:schemeClr val="bg1"/>
              </a:solidFill>
            </a:endParaRPr>
          </a:p>
        </p:txBody>
      </p:sp>
      <p:sp>
        <p:nvSpPr>
          <p:cNvPr id="4099" name="Rectangle 4">
            <a:extLst>
              <a:ext uri="{FF2B5EF4-FFF2-40B4-BE49-F238E27FC236}">
                <a16:creationId xmlns:a16="http://schemas.microsoft.com/office/drawing/2014/main" id="{3F4C3D52-2128-456E-A0E9-3A3C26F1E09F}"/>
              </a:ext>
            </a:extLst>
          </p:cNvPr>
          <p:cNvSpPr>
            <a:spLocks noChangeArrowheads="1"/>
          </p:cNvSpPr>
          <p:nvPr/>
        </p:nvSpPr>
        <p:spPr bwMode="auto">
          <a:xfrm>
            <a:off x="2209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nl-NL" altLang="nl-NL" sz="4400">
              <a:solidFill>
                <a:schemeClr val="tx2"/>
              </a:solidFill>
            </a:endParaRPr>
          </a:p>
        </p:txBody>
      </p:sp>
      <p:sp>
        <p:nvSpPr>
          <p:cNvPr id="4100" name="Rectangle 5">
            <a:extLst>
              <a:ext uri="{FF2B5EF4-FFF2-40B4-BE49-F238E27FC236}">
                <a16:creationId xmlns:a16="http://schemas.microsoft.com/office/drawing/2014/main" id="{129EFCD4-B23D-4971-9104-E8F97D55C327}"/>
              </a:ext>
            </a:extLst>
          </p:cNvPr>
          <p:cNvSpPr>
            <a:spLocks noChangeArrowheads="1"/>
          </p:cNvSpPr>
          <p:nvPr/>
        </p:nvSpPr>
        <p:spPr bwMode="auto">
          <a:xfrm>
            <a:off x="2895600" y="1066800"/>
            <a:ext cx="6400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nl-NL" altLang="nl-NL" i="1">
                <a:solidFill>
                  <a:srgbClr val="FFFFFF"/>
                </a:solidFill>
                <a:hlinkClick r:id="rId2"/>
              </a:rPr>
              <a:t> </a:t>
            </a:r>
            <a:endParaRPr lang="nl-NL" altLang="nl-NL" i="1">
              <a:solidFill>
                <a:srgbClr val="FFFFFF"/>
              </a:solidFill>
            </a:endParaRPr>
          </a:p>
        </p:txBody>
      </p:sp>
      <p:sp>
        <p:nvSpPr>
          <p:cNvPr id="4101" name="AutoShape 6" descr="220px-Bauhaus-Signet">
            <a:hlinkClick r:id="rId2"/>
            <a:extLst>
              <a:ext uri="{FF2B5EF4-FFF2-40B4-BE49-F238E27FC236}">
                <a16:creationId xmlns:a16="http://schemas.microsoft.com/office/drawing/2014/main" id="{1EE52FAF-0548-49E9-98E4-105D0EC882DE}"/>
              </a:ext>
            </a:extLst>
          </p:cNvPr>
          <p:cNvSpPr>
            <a:spLocks noChangeAspect="1" noChangeArrowheads="1"/>
          </p:cNvSpPr>
          <p:nvPr/>
        </p:nvSpPr>
        <p:spPr bwMode="auto">
          <a:xfrm>
            <a:off x="3276600" y="1981201"/>
            <a:ext cx="5791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5400" dirty="0">
                <a:solidFill>
                  <a:srgbClr val="FF6600"/>
                </a:solidFill>
                <a:latin typeface="+mn-lt"/>
              </a:rPr>
              <a:t>Magisch Realisme </a:t>
            </a:r>
          </a:p>
          <a:p>
            <a:pPr algn="ctr" eaLnBrk="1" hangingPunct="1">
              <a:spcBef>
                <a:spcPct val="0"/>
              </a:spcBef>
              <a:buFontTx/>
              <a:buNone/>
            </a:pPr>
            <a:endParaRPr lang="nl-NL" altLang="nl-NL" sz="2400" dirty="0">
              <a:solidFill>
                <a:srgbClr val="FF6600"/>
              </a:solidFill>
            </a:endParaRPr>
          </a:p>
          <a:p>
            <a:pPr algn="ctr" eaLnBrk="1" hangingPunct="1">
              <a:spcBef>
                <a:spcPct val="0"/>
              </a:spcBef>
              <a:buFontTx/>
              <a:buNone/>
            </a:pPr>
            <a:r>
              <a:rPr lang="nl-NL" altLang="nl-NL" sz="2400" dirty="0">
                <a:solidFill>
                  <a:srgbClr val="FF6600"/>
                </a:solidFill>
              </a:rPr>
              <a:t>1920-1950</a:t>
            </a:r>
            <a:endParaRPr lang="nl-NL" altLang="nl-NL" sz="2400" i="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E5308F5-725F-48D4-BE8B-88302906642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5600" y="1973019"/>
            <a:ext cx="11450319" cy="4045779"/>
          </a:xfrm>
          <a:prstGeom prst="rect">
            <a:avLst/>
          </a:prstGeom>
        </p:spPr>
      </p:pic>
      <p:sp>
        <p:nvSpPr>
          <p:cNvPr id="5" name="Ovaal 4">
            <a:extLst>
              <a:ext uri="{FF2B5EF4-FFF2-40B4-BE49-F238E27FC236}">
                <a16:creationId xmlns:a16="http://schemas.microsoft.com/office/drawing/2014/main" id="{0B05868C-08E2-42DE-852E-0E98111746AD}"/>
              </a:ext>
            </a:extLst>
          </p:cNvPr>
          <p:cNvSpPr/>
          <p:nvPr/>
        </p:nvSpPr>
        <p:spPr>
          <a:xfrm>
            <a:off x="8782050" y="4019549"/>
            <a:ext cx="638175" cy="3048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met pijl 6">
            <a:extLst>
              <a:ext uri="{FF2B5EF4-FFF2-40B4-BE49-F238E27FC236}">
                <a16:creationId xmlns:a16="http://schemas.microsoft.com/office/drawing/2014/main" id="{BFF1A74B-70C0-4EBF-82AC-53CE944E8746}"/>
              </a:ext>
            </a:extLst>
          </p:cNvPr>
          <p:cNvCxnSpPr>
            <a:cxnSpLocks/>
          </p:cNvCxnSpPr>
          <p:nvPr/>
        </p:nvCxnSpPr>
        <p:spPr>
          <a:xfrm>
            <a:off x="6318607" y="1099335"/>
            <a:ext cx="2463443" cy="27392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DAF6B790-08D4-45FC-B0C6-EAE2F92EABEB}"/>
              </a:ext>
            </a:extLst>
          </p:cNvPr>
          <p:cNvSpPr txBox="1"/>
          <p:nvPr/>
        </p:nvSpPr>
        <p:spPr>
          <a:xfrm>
            <a:off x="470042" y="377537"/>
            <a:ext cx="10143162" cy="646331"/>
          </a:xfrm>
          <a:prstGeom prst="rect">
            <a:avLst/>
          </a:prstGeom>
          <a:noFill/>
        </p:spPr>
        <p:txBody>
          <a:bodyPr wrap="square">
            <a:spAutoFit/>
          </a:bodyPr>
          <a:lstStyle/>
          <a:p>
            <a:r>
              <a:rPr lang="nl-NL" dirty="0"/>
              <a:t>Het surrealisme had (net als </a:t>
            </a:r>
            <a:r>
              <a:rPr lang="nl-NL" dirty="0">
                <a:solidFill>
                  <a:srgbClr val="FFFF00"/>
                </a:solidFill>
              </a:rPr>
              <a:t>Dada</a:t>
            </a:r>
            <a:r>
              <a:rPr lang="nl-NL" dirty="0"/>
              <a:t>) een negatief beeld van de bestaande maatschappij, maar wilde een </a:t>
            </a:r>
            <a:r>
              <a:rPr lang="nl-NL" dirty="0">
                <a:solidFill>
                  <a:srgbClr val="FFFF00"/>
                </a:solidFill>
              </a:rPr>
              <a:t>positieve bijdrage </a:t>
            </a:r>
            <a:r>
              <a:rPr lang="nl-NL" dirty="0"/>
              <a:t>leveren.</a:t>
            </a:r>
          </a:p>
        </p:txBody>
      </p:sp>
    </p:spTree>
    <p:extLst>
      <p:ext uri="{BB962C8B-B14F-4D97-AF65-F5344CB8AC3E}">
        <p14:creationId xmlns:p14="http://schemas.microsoft.com/office/powerpoint/2010/main" val="410258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a:extLst>
              <a:ext uri="{FF2B5EF4-FFF2-40B4-BE49-F238E27FC236}">
                <a16:creationId xmlns:a16="http://schemas.microsoft.com/office/drawing/2014/main" id="{B939D6EF-4B68-47A6-B9DD-4E89B03D89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56589" y="3955574"/>
            <a:ext cx="3487736" cy="265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a:extLst>
              <a:ext uri="{FF2B5EF4-FFF2-40B4-BE49-F238E27FC236}">
                <a16:creationId xmlns:a16="http://schemas.microsoft.com/office/drawing/2014/main" id="{C9E68D72-6D5D-4D17-8961-9D7601C12F3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7675" y="621677"/>
            <a:ext cx="5243262" cy="34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a:extLst>
              <a:ext uri="{FF2B5EF4-FFF2-40B4-BE49-F238E27FC236}">
                <a16:creationId xmlns:a16="http://schemas.microsoft.com/office/drawing/2014/main" id="{7E66F56D-585F-49F4-992E-0D85708D4D49}"/>
              </a:ext>
            </a:extLst>
          </p:cNvPr>
          <p:cNvSpPr txBox="1">
            <a:spLocks noChangeArrowheads="1"/>
          </p:cNvSpPr>
          <p:nvPr/>
        </p:nvSpPr>
        <p:spPr bwMode="auto">
          <a:xfrm>
            <a:off x="7127793" y="360364"/>
            <a:ext cx="4265611" cy="1015663"/>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nl-NL" altLang="nl-NL" sz="3600" dirty="0">
                <a:solidFill>
                  <a:srgbClr val="FFFF00"/>
                </a:solidFill>
                <a:latin typeface="Calibri" panose="020F0502020204030204" pitchFamily="34" charset="0"/>
              </a:rPr>
              <a:t>Magisch-realisme</a:t>
            </a:r>
          </a:p>
          <a:p>
            <a:pPr algn="ctr" eaLnBrk="1" hangingPunct="1"/>
            <a:endParaRPr lang="nl-NL" altLang="nl-NL" sz="2400" dirty="0">
              <a:solidFill>
                <a:prstClr val="white"/>
              </a:solidFill>
              <a:latin typeface="Calibri" panose="020F0502020204030204" pitchFamily="34" charset="0"/>
            </a:endParaRPr>
          </a:p>
        </p:txBody>
      </p:sp>
      <p:pic>
        <p:nvPicPr>
          <p:cNvPr id="27653" name="Picture 3">
            <a:extLst>
              <a:ext uri="{FF2B5EF4-FFF2-40B4-BE49-F238E27FC236}">
                <a16:creationId xmlns:a16="http://schemas.microsoft.com/office/drawing/2014/main" id="{D93CA8FA-C0D5-4894-ACE2-C54A1402558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b="9494"/>
          <a:stretch>
            <a:fillRect/>
          </a:stretch>
        </p:blipFill>
        <p:spPr bwMode="auto">
          <a:xfrm>
            <a:off x="5483560" y="2441575"/>
            <a:ext cx="23352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3">
            <a:extLst>
              <a:ext uri="{FF2B5EF4-FFF2-40B4-BE49-F238E27FC236}">
                <a16:creationId xmlns:a16="http://schemas.microsoft.com/office/drawing/2014/main" id="{AB8B28CA-C5E6-417B-83B9-A0D7662AFF27}"/>
              </a:ext>
            </a:extLst>
          </p:cNvPr>
          <p:cNvSpPr>
            <a:spLocks noChangeArrowheads="1"/>
          </p:cNvSpPr>
          <p:nvPr/>
        </p:nvSpPr>
        <p:spPr bwMode="auto">
          <a:xfrm>
            <a:off x="5591176" y="4868863"/>
            <a:ext cx="1749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nl-NL" sz="2400" u="sng" dirty="0">
                <a:solidFill>
                  <a:srgbClr val="FF6600"/>
                </a:solidFill>
                <a:latin typeface="Calibri" panose="020F0502020204030204" pitchFamily="34" charset="0"/>
              </a:rPr>
              <a:t>Carel </a:t>
            </a:r>
            <a:r>
              <a:rPr lang="nl-NL" altLang="nl-NL" sz="2400" u="sng" dirty="0" err="1">
                <a:solidFill>
                  <a:srgbClr val="FF6600"/>
                </a:solidFill>
                <a:latin typeface="Calibri" panose="020F0502020204030204" pitchFamily="34" charset="0"/>
              </a:rPr>
              <a:t>Willink</a:t>
            </a:r>
            <a:endParaRPr lang="nl-NL" altLang="nl-NL" sz="2400" u="sng" dirty="0">
              <a:solidFill>
                <a:srgbClr val="FF6600"/>
              </a:solidFill>
              <a:latin typeface="Calibri" panose="020F0502020204030204" pitchFamily="34" charset="0"/>
            </a:endParaRPr>
          </a:p>
          <a:p>
            <a:pPr eaLnBrk="1" hangingPunct="1"/>
            <a:endParaRPr lang="nl-NL" altLang="nl-NL" sz="2400" dirty="0">
              <a:solidFill>
                <a:prstClr val="white"/>
              </a:solidFill>
            </a:endParaRPr>
          </a:p>
        </p:txBody>
      </p:sp>
      <p:sp>
        <p:nvSpPr>
          <p:cNvPr id="27655" name="Rectangle 5">
            <a:extLst>
              <a:ext uri="{FF2B5EF4-FFF2-40B4-BE49-F238E27FC236}">
                <a16:creationId xmlns:a16="http://schemas.microsoft.com/office/drawing/2014/main" id="{4BD58EC8-988D-4A64-8B95-E66F606D17F5}"/>
              </a:ext>
            </a:extLst>
          </p:cNvPr>
          <p:cNvSpPr>
            <a:spLocks noChangeArrowheads="1"/>
          </p:cNvSpPr>
          <p:nvPr/>
        </p:nvSpPr>
        <p:spPr bwMode="auto">
          <a:xfrm>
            <a:off x="2063750" y="4868863"/>
            <a:ext cx="30636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nl-NL" altLang="nl-NL" dirty="0">
                <a:solidFill>
                  <a:prstClr val="white"/>
                </a:solidFill>
              </a:rPr>
              <a:t>technische perfectie</a:t>
            </a:r>
          </a:p>
          <a:p>
            <a:pPr marL="285750" indent="-285750" eaLnBrk="1" hangingPunct="1">
              <a:buFont typeface="Arial" panose="020B0604020202020204" pitchFamily="34" charset="0"/>
              <a:buChar char="•"/>
            </a:pPr>
            <a:r>
              <a:rPr lang="en-US" altLang="nl-NL" dirty="0" err="1">
                <a:solidFill>
                  <a:prstClr val="white"/>
                </a:solidFill>
              </a:rPr>
              <a:t>dreiging</a:t>
            </a:r>
            <a:endParaRPr lang="en-US" altLang="nl-NL" dirty="0">
              <a:solidFill>
                <a:prstClr val="white"/>
              </a:solidFill>
            </a:endParaRPr>
          </a:p>
          <a:p>
            <a:pPr marL="285750" indent="-285750" eaLnBrk="1" hangingPunct="1">
              <a:buFont typeface="Arial" panose="020B0604020202020204" pitchFamily="34" charset="0"/>
              <a:buChar char="•"/>
            </a:pPr>
            <a:r>
              <a:rPr lang="en-US" altLang="nl-NL" dirty="0" err="1">
                <a:solidFill>
                  <a:prstClr val="white"/>
                </a:solidFill>
              </a:rPr>
              <a:t>figuratief</a:t>
            </a:r>
            <a:endParaRPr lang="en-US" altLang="nl-NL" dirty="0">
              <a:solidFill>
                <a:prstClr val="white"/>
              </a:solidFill>
            </a:endParaRPr>
          </a:p>
          <a:p>
            <a:pPr marL="285750" indent="-285750" eaLnBrk="1" hangingPunct="1">
              <a:buFont typeface="Arial" panose="020B0604020202020204" pitchFamily="34" charset="0"/>
              <a:buChar char="•"/>
            </a:pPr>
            <a:r>
              <a:rPr lang="en-US" altLang="nl-NL" dirty="0" err="1">
                <a:solidFill>
                  <a:prstClr val="white"/>
                </a:solidFill>
              </a:rPr>
              <a:t>inspiratie</a:t>
            </a:r>
            <a:r>
              <a:rPr lang="en-US" altLang="nl-NL" dirty="0">
                <a:solidFill>
                  <a:prstClr val="white"/>
                </a:solidFill>
              </a:rPr>
              <a:t> </a:t>
            </a:r>
            <a:r>
              <a:rPr lang="en-US" altLang="nl-NL" dirty="0" err="1">
                <a:solidFill>
                  <a:prstClr val="white"/>
                </a:solidFill>
              </a:rPr>
              <a:t>oude</a:t>
            </a:r>
            <a:r>
              <a:rPr lang="en-US" altLang="nl-NL" dirty="0">
                <a:solidFill>
                  <a:prstClr val="white"/>
                </a:solidFill>
              </a:rPr>
              <a:t> </a:t>
            </a:r>
            <a:r>
              <a:rPr lang="en-US" altLang="nl-NL" dirty="0" err="1">
                <a:solidFill>
                  <a:prstClr val="white"/>
                </a:solidFill>
              </a:rPr>
              <a:t>meesters</a:t>
            </a:r>
            <a:endParaRPr lang="nl-NL" altLang="nl-NL" dirty="0">
              <a:solidFill>
                <a:prstClr val="white"/>
              </a:solidFill>
            </a:endParaRPr>
          </a:p>
        </p:txBody>
      </p:sp>
      <p:sp>
        <p:nvSpPr>
          <p:cNvPr id="27656" name="Rectangle 8">
            <a:extLst>
              <a:ext uri="{FF2B5EF4-FFF2-40B4-BE49-F238E27FC236}">
                <a16:creationId xmlns:a16="http://schemas.microsoft.com/office/drawing/2014/main" id="{B760C1C9-5561-4045-A45C-71238D8E99CD}"/>
              </a:ext>
            </a:extLst>
          </p:cNvPr>
          <p:cNvSpPr>
            <a:spLocks noChangeArrowheads="1"/>
          </p:cNvSpPr>
          <p:nvPr/>
        </p:nvSpPr>
        <p:spPr bwMode="auto">
          <a:xfrm>
            <a:off x="6651166" y="5792539"/>
            <a:ext cx="14269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nl-NL" sz="1000" dirty="0">
                <a:solidFill>
                  <a:prstClr val="white"/>
                </a:solidFill>
                <a:latin typeface="+mn-lt"/>
              </a:rPr>
              <a:t>‘Simon de </a:t>
            </a:r>
            <a:r>
              <a:rPr lang="en-US" altLang="nl-NL" sz="1000" dirty="0" err="1">
                <a:solidFill>
                  <a:prstClr val="white"/>
                </a:solidFill>
                <a:latin typeface="+mn-lt"/>
              </a:rPr>
              <a:t>pilaarheilige</a:t>
            </a:r>
            <a:r>
              <a:rPr lang="en-US" altLang="nl-NL" sz="1000" dirty="0">
                <a:solidFill>
                  <a:prstClr val="white"/>
                </a:solidFill>
                <a:latin typeface="+mn-lt"/>
              </a:rPr>
              <a:t>’ </a:t>
            </a:r>
          </a:p>
          <a:p>
            <a:pPr algn="r" eaLnBrk="1" hangingPunct="1"/>
            <a:r>
              <a:rPr lang="en-US" altLang="nl-NL" sz="1000" dirty="0" err="1">
                <a:solidFill>
                  <a:prstClr val="white"/>
                </a:solidFill>
                <a:latin typeface="+mn-lt"/>
              </a:rPr>
              <a:t>Olie</a:t>
            </a:r>
            <a:r>
              <a:rPr lang="en-US" altLang="nl-NL" sz="1000" dirty="0">
                <a:solidFill>
                  <a:prstClr val="white"/>
                </a:solidFill>
                <a:latin typeface="+mn-lt"/>
              </a:rPr>
              <a:t> op </a:t>
            </a:r>
            <a:r>
              <a:rPr lang="en-US" altLang="nl-NL" sz="1000" dirty="0" err="1">
                <a:solidFill>
                  <a:prstClr val="white"/>
                </a:solidFill>
                <a:latin typeface="+mn-lt"/>
              </a:rPr>
              <a:t>doek</a:t>
            </a:r>
            <a:endParaRPr lang="en-US" altLang="nl-NL" sz="1000" dirty="0">
              <a:solidFill>
                <a:prstClr val="white"/>
              </a:solidFill>
              <a:latin typeface="+mn-lt"/>
            </a:endParaRPr>
          </a:p>
          <a:p>
            <a:pPr algn="r" eaLnBrk="1" hangingPunct="1"/>
            <a:r>
              <a:rPr lang="en-US" altLang="nl-NL" sz="1000" dirty="0">
                <a:solidFill>
                  <a:prstClr val="white"/>
                </a:solidFill>
                <a:latin typeface="+mn-lt"/>
              </a:rPr>
              <a:t>1939</a:t>
            </a:r>
          </a:p>
          <a:p>
            <a:pPr algn="r" eaLnBrk="1" hangingPunct="1"/>
            <a:r>
              <a:rPr lang="en-US" altLang="nl-NL" sz="1000" dirty="0">
                <a:solidFill>
                  <a:prstClr val="white"/>
                </a:solidFill>
                <a:latin typeface="+mn-lt"/>
              </a:rPr>
              <a:t>57 *75cm</a:t>
            </a:r>
            <a:endParaRPr lang="nl-NL" altLang="nl-NL" sz="1000" dirty="0">
              <a:solidFill>
                <a:prstClr val="white"/>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A80D56BE-B6A5-4133-B83A-FAEE4E01A570}"/>
              </a:ext>
            </a:extLst>
          </p:cNvPr>
          <p:cNvSpPr>
            <a:spLocks noChangeArrowheads="1"/>
          </p:cNvSpPr>
          <p:nvPr/>
        </p:nvSpPr>
        <p:spPr bwMode="auto">
          <a:xfrm>
            <a:off x="962526" y="735955"/>
            <a:ext cx="98298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0"/>
              </a:spcBef>
              <a:spcAft>
                <a:spcPct val="0"/>
              </a:spcAft>
            </a:pPr>
            <a:r>
              <a:rPr lang="nl-NL" altLang="nl-NL" sz="2000" dirty="0">
                <a:solidFill>
                  <a:srgbClr val="FFFFFF"/>
                </a:solidFill>
                <a:latin typeface="Calibri" panose="020F0502020204030204" pitchFamily="34" charset="0"/>
              </a:rPr>
              <a:t>Het magisch realisme doet denken aan het surrealisme.</a:t>
            </a:r>
          </a:p>
          <a:p>
            <a:pPr defTabSz="914400" eaLnBrk="0" fontAlgn="base" hangingPunct="0">
              <a:spcBef>
                <a:spcPct val="0"/>
              </a:spcBef>
              <a:spcAft>
                <a:spcPct val="0"/>
              </a:spcAft>
            </a:pPr>
            <a:r>
              <a:rPr lang="nl-NL" altLang="nl-NL" sz="2000" dirty="0">
                <a:solidFill>
                  <a:srgbClr val="FFFFFF"/>
                </a:solidFill>
                <a:latin typeface="Calibri" panose="020F0502020204030204" pitchFamily="34" charset="0"/>
              </a:rPr>
              <a:t>&gt;  De sfeer in het werk is vaak </a:t>
            </a:r>
            <a:r>
              <a:rPr lang="nl-NL" altLang="nl-NL" sz="2000" dirty="0">
                <a:solidFill>
                  <a:schemeClr val="bg1"/>
                </a:solidFill>
                <a:latin typeface="Calibri" panose="020F0502020204030204" pitchFamily="34" charset="0"/>
              </a:rPr>
              <a:t>vervreemdend</a:t>
            </a:r>
            <a:r>
              <a:rPr lang="nl-NL" altLang="nl-NL" sz="2000" dirty="0">
                <a:solidFill>
                  <a:srgbClr val="FFFFFF"/>
                </a:solidFill>
                <a:latin typeface="Calibri" panose="020F0502020204030204" pitchFamily="34" charset="0"/>
              </a:rPr>
              <a:t>, terwijl in eerste instantie alle elementen lijken te kloppen. Het doet denken aan een droomwereld, </a:t>
            </a:r>
            <a:r>
              <a:rPr lang="nl-NL" altLang="nl-NL" sz="2000" dirty="0">
                <a:solidFill>
                  <a:schemeClr val="bg1"/>
                </a:solidFill>
                <a:latin typeface="Calibri" panose="020F0502020204030204" pitchFamily="34" charset="0"/>
              </a:rPr>
              <a:t>maar mensen en omgeving zijn niet vervormd </a:t>
            </a:r>
            <a:r>
              <a:rPr lang="nl-NL" altLang="nl-NL" sz="2000" dirty="0">
                <a:solidFill>
                  <a:srgbClr val="FFFFFF"/>
                </a:solidFill>
                <a:latin typeface="Calibri" panose="020F0502020204030204" pitchFamily="34" charset="0"/>
              </a:rPr>
              <a:t>of fantastisch. </a:t>
            </a:r>
            <a:r>
              <a:rPr lang="nl-NL" altLang="nl-NL" sz="2000" dirty="0">
                <a:solidFill>
                  <a:srgbClr val="FFFF00"/>
                </a:solidFill>
                <a:latin typeface="Calibri" panose="020F0502020204030204" pitchFamily="34" charset="0"/>
              </a:rPr>
              <a:t>Waar zit het hem dan in</a:t>
            </a:r>
            <a:r>
              <a:rPr lang="nl-NL" altLang="nl-NL" sz="2000" dirty="0">
                <a:solidFill>
                  <a:srgbClr val="FFFFFF"/>
                </a:solidFill>
                <a:latin typeface="Calibri" panose="020F0502020204030204" pitchFamily="34" charset="0"/>
              </a:rPr>
              <a:t>?</a:t>
            </a:r>
            <a:br>
              <a:rPr lang="nl-NL" altLang="nl-NL" sz="2000" b="1" dirty="0">
                <a:solidFill>
                  <a:srgbClr val="FFFFFF"/>
                </a:solidFill>
                <a:latin typeface="Calibri" panose="020F0502020204030204" pitchFamily="34" charset="0"/>
              </a:rPr>
            </a:br>
            <a:endParaRPr lang="nl-NL" altLang="nl-NL" sz="2000" dirty="0">
              <a:solidFill>
                <a:srgbClr val="FFFFFF"/>
              </a:solidFill>
              <a:latin typeface="Calibri" panose="020F0502020204030204" pitchFamily="34" charset="0"/>
            </a:endParaRPr>
          </a:p>
          <a:p>
            <a:pPr defTabSz="914400" eaLnBrk="0" fontAlgn="base" hangingPunct="0">
              <a:spcBef>
                <a:spcPct val="0"/>
              </a:spcBef>
              <a:spcAft>
                <a:spcPct val="0"/>
              </a:spcAft>
            </a:pPr>
            <a:r>
              <a:rPr lang="nl-NL" altLang="nl-NL" sz="2000" dirty="0">
                <a:solidFill>
                  <a:srgbClr val="FFFFFF"/>
                </a:solidFill>
                <a:latin typeface="Calibri" panose="020F0502020204030204" pitchFamily="34" charset="0"/>
              </a:rPr>
              <a:t>Het magisch realisme kende zijn hoogtepunt in de jaren '30 van de twintigste eeuw. In die tijd ging het niet goed met Nederland. Er was sprake van grote armoede, werkeloosheid en in buurland Duitsland probeerde Hitler een voet tussen de politieke deur te krijgen. Een volgende oorlog zou niet ver weg zijn.</a:t>
            </a:r>
          </a:p>
          <a:p>
            <a:pPr defTabSz="914400" eaLnBrk="0" fontAlgn="base" hangingPunct="0">
              <a:spcBef>
                <a:spcPct val="0"/>
              </a:spcBef>
              <a:spcAft>
                <a:spcPct val="0"/>
              </a:spcAft>
            </a:pPr>
            <a:endParaRPr lang="nl-NL" altLang="nl-NL" sz="2000" b="1" dirty="0">
              <a:solidFill>
                <a:srgbClr val="FFFFFF"/>
              </a:solidFill>
              <a:latin typeface="Calibri" panose="020F0502020204030204" pitchFamily="34" charset="0"/>
            </a:endParaRPr>
          </a:p>
          <a:p>
            <a:pPr defTabSz="914400" eaLnBrk="0" fontAlgn="base" hangingPunct="0">
              <a:spcBef>
                <a:spcPct val="0"/>
              </a:spcBef>
              <a:spcAft>
                <a:spcPct val="0"/>
              </a:spcAft>
            </a:pPr>
            <a:r>
              <a:rPr lang="nl-NL" altLang="nl-NL" sz="2000" dirty="0">
                <a:solidFill>
                  <a:srgbClr val="FFFFFF"/>
                </a:solidFill>
                <a:latin typeface="Calibri" panose="020F0502020204030204" pitchFamily="34" charset="0"/>
              </a:rPr>
              <a:t>Kunstenaars als Carel </a:t>
            </a:r>
            <a:r>
              <a:rPr lang="nl-NL" altLang="nl-NL" sz="2000" dirty="0" err="1">
                <a:solidFill>
                  <a:srgbClr val="FFFFFF"/>
                </a:solidFill>
                <a:latin typeface="Calibri" panose="020F0502020204030204" pitchFamily="34" charset="0"/>
              </a:rPr>
              <a:t>Willink</a:t>
            </a:r>
            <a:r>
              <a:rPr lang="nl-NL" altLang="nl-NL" sz="2000" dirty="0">
                <a:solidFill>
                  <a:srgbClr val="FFFFFF"/>
                </a:solidFill>
                <a:latin typeface="Calibri" panose="020F0502020204030204" pitchFamily="34" charset="0"/>
              </a:rPr>
              <a:t>, Dik Ket, </a:t>
            </a:r>
            <a:r>
              <a:rPr lang="nl-NL" altLang="nl-NL" sz="2000" dirty="0" err="1">
                <a:solidFill>
                  <a:srgbClr val="FFFFFF"/>
                </a:solidFill>
                <a:latin typeface="Calibri" panose="020F0502020204030204" pitchFamily="34" charset="0"/>
              </a:rPr>
              <a:t>Pyke</a:t>
            </a:r>
            <a:r>
              <a:rPr lang="nl-NL" altLang="nl-NL" sz="2000" dirty="0">
                <a:solidFill>
                  <a:srgbClr val="FFFFFF"/>
                </a:solidFill>
                <a:latin typeface="Calibri" panose="020F0502020204030204" pitchFamily="34" charset="0"/>
              </a:rPr>
              <a:t> Koch en Raoul </a:t>
            </a:r>
            <a:r>
              <a:rPr lang="nl-NL" altLang="nl-NL" sz="2000" dirty="0" err="1">
                <a:solidFill>
                  <a:srgbClr val="FFFFFF"/>
                </a:solidFill>
                <a:latin typeface="Calibri" panose="020F0502020204030204" pitchFamily="34" charset="0"/>
              </a:rPr>
              <a:t>Hynckes</a:t>
            </a:r>
            <a:r>
              <a:rPr lang="nl-NL" altLang="nl-NL" sz="2000" dirty="0">
                <a:solidFill>
                  <a:srgbClr val="FFFFFF"/>
                </a:solidFill>
                <a:latin typeface="Calibri" panose="020F0502020204030204" pitchFamily="34" charset="0"/>
              </a:rPr>
              <a:t> laten </a:t>
            </a:r>
            <a:r>
              <a:rPr lang="nl-NL" altLang="nl-NL" sz="2000" dirty="0">
                <a:solidFill>
                  <a:srgbClr val="FFFF00"/>
                </a:solidFill>
                <a:latin typeface="Calibri" panose="020F0502020204030204" pitchFamily="34" charset="0"/>
              </a:rPr>
              <a:t>de sfeer van deze tijd </a:t>
            </a:r>
            <a:r>
              <a:rPr lang="nl-NL" altLang="nl-NL" sz="2000" dirty="0">
                <a:solidFill>
                  <a:srgbClr val="FFFFFF"/>
                </a:solidFill>
                <a:latin typeface="Calibri" panose="020F0502020204030204" pitchFamily="34" charset="0"/>
              </a:rPr>
              <a:t>duidelijk naar voren komen in hun werk. De kunstenaars maken een bijna fotografische weergave van taferelen die een </a:t>
            </a:r>
            <a:r>
              <a:rPr lang="nl-NL" altLang="nl-NL" sz="2000" dirty="0">
                <a:solidFill>
                  <a:srgbClr val="FFFF00"/>
                </a:solidFill>
                <a:latin typeface="Calibri" panose="020F0502020204030204" pitchFamily="34" charset="0"/>
              </a:rPr>
              <a:t>geheimzinnig aandoende sfeer </a:t>
            </a:r>
            <a:r>
              <a:rPr lang="nl-NL" altLang="nl-NL" sz="2000" dirty="0">
                <a:solidFill>
                  <a:srgbClr val="FFFFFF"/>
                </a:solidFill>
                <a:latin typeface="Calibri" panose="020F0502020204030204" pitchFamily="34" charset="0"/>
              </a:rPr>
              <a:t>oproepen. Die bijna magische sfeer wordt versterkt door het gebruik van </a:t>
            </a:r>
            <a:r>
              <a:rPr lang="nl-NL" altLang="nl-NL" sz="2000" dirty="0">
                <a:solidFill>
                  <a:srgbClr val="FFFF00"/>
                </a:solidFill>
                <a:latin typeface="Calibri" panose="020F0502020204030204" pitchFamily="34" charset="0"/>
              </a:rPr>
              <a:t>vreemd perspectief</a:t>
            </a:r>
            <a:r>
              <a:rPr lang="nl-NL" altLang="nl-NL" sz="2000" dirty="0">
                <a:solidFill>
                  <a:srgbClr val="FFFFFF"/>
                </a:solidFill>
                <a:latin typeface="Calibri" panose="020F0502020204030204" pitchFamily="34" charset="0"/>
              </a:rPr>
              <a:t>, een spel van </a:t>
            </a:r>
            <a:r>
              <a:rPr lang="nl-NL" altLang="nl-NL" sz="2000" dirty="0">
                <a:solidFill>
                  <a:srgbClr val="FFFF00"/>
                </a:solidFill>
                <a:latin typeface="Calibri" panose="020F0502020204030204" pitchFamily="34" charset="0"/>
              </a:rPr>
              <a:t>licht en kleur </a:t>
            </a:r>
            <a:r>
              <a:rPr lang="nl-NL" altLang="nl-NL" sz="2000" dirty="0">
                <a:solidFill>
                  <a:srgbClr val="FFFFFF"/>
                </a:solidFill>
                <a:latin typeface="Calibri" panose="020F0502020204030204" pitchFamily="34" charset="0"/>
              </a:rPr>
              <a:t>en de </a:t>
            </a:r>
            <a:r>
              <a:rPr lang="nl-NL" altLang="nl-NL" sz="2000" dirty="0">
                <a:solidFill>
                  <a:srgbClr val="FFFF00"/>
                </a:solidFill>
                <a:latin typeface="Calibri" panose="020F0502020204030204" pitchFamily="34" charset="0"/>
              </a:rPr>
              <a:t>technisch perfecte afwerking</a:t>
            </a:r>
            <a:r>
              <a:rPr lang="nl-NL" altLang="nl-NL" sz="2000" dirty="0">
                <a:solidFill>
                  <a:srgbClr val="FFFFFF"/>
                </a:solidFill>
                <a:latin typeface="Calibri" panose="020F0502020204030204" pitchFamily="34" charset="0"/>
              </a:rPr>
              <a:t>. </a:t>
            </a:r>
          </a:p>
          <a:p>
            <a:pPr defTabSz="914400" eaLnBrk="0" fontAlgn="base" hangingPunct="0">
              <a:spcBef>
                <a:spcPct val="0"/>
              </a:spcBef>
              <a:spcAft>
                <a:spcPct val="0"/>
              </a:spcAft>
            </a:pPr>
            <a:r>
              <a:rPr lang="nl-NL" altLang="nl-NL" sz="2000" dirty="0">
                <a:solidFill>
                  <a:srgbClr val="FFFFFF"/>
                </a:solidFill>
                <a:latin typeface="Calibri" panose="020F0502020204030204" pitchFamily="34" charset="0"/>
              </a:rPr>
              <a:t>Het onderwerp verwijst vaak naar </a:t>
            </a:r>
            <a:r>
              <a:rPr lang="nl-NL" altLang="nl-NL" sz="2000" dirty="0">
                <a:solidFill>
                  <a:srgbClr val="FFFF00"/>
                </a:solidFill>
                <a:latin typeface="Calibri" panose="020F0502020204030204" pitchFamily="34" charset="0"/>
              </a:rPr>
              <a:t>dood</a:t>
            </a:r>
            <a:r>
              <a:rPr lang="nl-NL" altLang="nl-NL" sz="2000" dirty="0">
                <a:solidFill>
                  <a:srgbClr val="FFFFFF"/>
                </a:solidFill>
                <a:latin typeface="Calibri" panose="020F0502020204030204" pitchFamily="34" charset="0"/>
              </a:rPr>
              <a:t>, </a:t>
            </a:r>
            <a:r>
              <a:rPr lang="nl-NL" altLang="nl-NL" sz="2000" dirty="0">
                <a:solidFill>
                  <a:srgbClr val="FFFF00"/>
                </a:solidFill>
                <a:latin typeface="Calibri" panose="020F0502020204030204" pitchFamily="34" charset="0"/>
              </a:rPr>
              <a:t>dreiging</a:t>
            </a:r>
            <a:r>
              <a:rPr lang="nl-NL" altLang="nl-NL" sz="2000" dirty="0">
                <a:solidFill>
                  <a:srgbClr val="FFFFFF"/>
                </a:solidFill>
                <a:latin typeface="Calibri" panose="020F0502020204030204" pitchFamily="34" charset="0"/>
              </a:rPr>
              <a:t> en </a:t>
            </a:r>
            <a:r>
              <a:rPr lang="nl-NL" altLang="nl-NL" sz="2000" dirty="0">
                <a:solidFill>
                  <a:srgbClr val="FFFF00"/>
                </a:solidFill>
                <a:latin typeface="Calibri" panose="020F0502020204030204" pitchFamily="34" charset="0"/>
              </a:rPr>
              <a:t>verval</a:t>
            </a:r>
            <a:r>
              <a:rPr lang="nl-NL" altLang="nl-NL" sz="2000" dirty="0">
                <a:solidFill>
                  <a:srgbClr val="FFFFFF"/>
                </a:solidFill>
                <a:latin typeface="Calibri" panose="020F0502020204030204" pitchFamily="34" charset="0"/>
              </a:rPr>
              <a:t>. De werken doen heel realistisch aan, maar zijn pure fantasie.    </a:t>
            </a:r>
            <a:r>
              <a:rPr lang="nl-NL" altLang="nl-NL" sz="2400" dirty="0">
                <a:solidFill>
                  <a:srgbClr val="FFFFFF"/>
                </a:solidFill>
                <a:latin typeface="Calibri" panose="020F0502020204030204"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8521161-443C-4832-85CF-E8261D289066}"/>
              </a:ext>
            </a:extLst>
          </p:cNvPr>
          <p:cNvPicPr>
            <a:picLocks noChangeAspect="1"/>
          </p:cNvPicPr>
          <p:nvPr/>
        </p:nvPicPr>
        <p:blipFill>
          <a:blip r:embed="rId3"/>
          <a:stretch>
            <a:fillRect/>
          </a:stretch>
        </p:blipFill>
        <p:spPr>
          <a:xfrm>
            <a:off x="1937083" y="400253"/>
            <a:ext cx="8783053" cy="5752779"/>
          </a:xfrm>
          <a:prstGeom prst="rect">
            <a:avLst/>
          </a:prstGeom>
        </p:spPr>
      </p:pic>
    </p:spTree>
    <p:extLst>
      <p:ext uri="{BB962C8B-B14F-4D97-AF65-F5344CB8AC3E}">
        <p14:creationId xmlns:p14="http://schemas.microsoft.com/office/powerpoint/2010/main" val="154621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a:extLst>
              <a:ext uri="{FF2B5EF4-FFF2-40B4-BE49-F238E27FC236}">
                <a16:creationId xmlns:a16="http://schemas.microsoft.com/office/drawing/2014/main" id="{40C3005A-A546-467D-8685-25FD4FFC1A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00383" y="3697156"/>
            <a:ext cx="2130406" cy="264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a:extLst>
              <a:ext uri="{FF2B5EF4-FFF2-40B4-BE49-F238E27FC236}">
                <a16:creationId xmlns:a16="http://schemas.microsoft.com/office/drawing/2014/main" id="{4CC948F6-DB16-4D59-85F5-8CA1546218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107" y="1952627"/>
            <a:ext cx="2478087"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2">
            <a:extLst>
              <a:ext uri="{FF2B5EF4-FFF2-40B4-BE49-F238E27FC236}">
                <a16:creationId xmlns:a16="http://schemas.microsoft.com/office/drawing/2014/main" id="{94D95641-F42C-47F8-BFF5-0A153C6B382E}"/>
              </a:ext>
            </a:extLst>
          </p:cNvPr>
          <p:cNvSpPr>
            <a:spLocks noChangeArrowheads="1"/>
          </p:cNvSpPr>
          <p:nvPr/>
        </p:nvSpPr>
        <p:spPr bwMode="auto">
          <a:xfrm>
            <a:off x="4435475" y="1331913"/>
            <a:ext cx="2538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nl-NL" sz="2400" u="sng" dirty="0" err="1">
                <a:solidFill>
                  <a:srgbClr val="FF6600"/>
                </a:solidFill>
                <a:latin typeface="Calibri" panose="020F0502020204030204" pitchFamily="34" charset="0"/>
              </a:rPr>
              <a:t>Chiorgio</a:t>
            </a:r>
            <a:r>
              <a:rPr lang="en-US" altLang="nl-NL" sz="2400" u="sng" dirty="0">
                <a:solidFill>
                  <a:srgbClr val="FF6600"/>
                </a:solidFill>
                <a:latin typeface="Calibri" panose="020F0502020204030204" pitchFamily="34" charset="0"/>
              </a:rPr>
              <a:t> de Chirico</a:t>
            </a:r>
            <a:endParaRPr lang="nl-NL" altLang="nl-NL" sz="2400" u="sng" dirty="0">
              <a:solidFill>
                <a:srgbClr val="FF6600"/>
              </a:solidFill>
              <a:latin typeface="Calibri" panose="020F0502020204030204" pitchFamily="34" charset="0"/>
            </a:endParaRPr>
          </a:p>
        </p:txBody>
      </p:sp>
      <p:pic>
        <p:nvPicPr>
          <p:cNvPr id="2" name="Afbeelding 1">
            <a:extLst>
              <a:ext uri="{FF2B5EF4-FFF2-40B4-BE49-F238E27FC236}">
                <a16:creationId xmlns:a16="http://schemas.microsoft.com/office/drawing/2014/main" id="{D9A4520E-DC3C-436D-8BFE-B78F55FBB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9688" y="895518"/>
            <a:ext cx="4048836" cy="2533482"/>
          </a:xfrm>
          <a:prstGeom prst="rect">
            <a:avLst/>
          </a:prstGeom>
        </p:spPr>
      </p:pic>
      <p:sp>
        <p:nvSpPr>
          <p:cNvPr id="10" name="Tekstvak 9">
            <a:extLst>
              <a:ext uri="{FF2B5EF4-FFF2-40B4-BE49-F238E27FC236}">
                <a16:creationId xmlns:a16="http://schemas.microsoft.com/office/drawing/2014/main" id="{8F688101-BD82-449C-A89A-9244DB8C5BF7}"/>
              </a:ext>
            </a:extLst>
          </p:cNvPr>
          <p:cNvSpPr txBox="1"/>
          <p:nvPr/>
        </p:nvSpPr>
        <p:spPr>
          <a:xfrm>
            <a:off x="7779688" y="3429000"/>
            <a:ext cx="4324080" cy="246221"/>
          </a:xfrm>
          <a:prstGeom prst="rect">
            <a:avLst/>
          </a:prstGeom>
          <a:noFill/>
        </p:spPr>
        <p:txBody>
          <a:bodyPr wrap="square">
            <a:spAutoFit/>
          </a:bodyPr>
          <a:lstStyle/>
          <a:p>
            <a:r>
              <a:rPr lang="it-IT" sz="1000" dirty="0"/>
              <a:t>Giorgio de Chirico, Piazza d'Italia. </a:t>
            </a:r>
            <a:endParaRPr lang="nl-NL" sz="1000" dirty="0"/>
          </a:p>
        </p:txBody>
      </p:sp>
      <p:pic>
        <p:nvPicPr>
          <p:cNvPr id="25602" name="Picture 2">
            <a:extLst>
              <a:ext uri="{FF2B5EF4-FFF2-40B4-BE49-F238E27FC236}">
                <a16:creationId xmlns:a16="http://schemas.microsoft.com/office/drawing/2014/main" id="{F335E616-4286-456A-A9F0-566441A1498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1869" y="733927"/>
            <a:ext cx="3729338" cy="4944979"/>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DC13209D-EB7F-48BB-9D32-EA398EE50B84}"/>
              </a:ext>
            </a:extLst>
          </p:cNvPr>
          <p:cNvSpPr txBox="1"/>
          <p:nvPr/>
        </p:nvSpPr>
        <p:spPr>
          <a:xfrm>
            <a:off x="461211" y="5760757"/>
            <a:ext cx="6093994" cy="246221"/>
          </a:xfrm>
          <a:prstGeom prst="rect">
            <a:avLst/>
          </a:prstGeom>
          <a:noFill/>
        </p:spPr>
        <p:txBody>
          <a:bodyPr wrap="square">
            <a:spAutoFit/>
          </a:bodyPr>
          <a:lstStyle/>
          <a:p>
            <a:r>
              <a:rPr lang="en-US" sz="1000" dirty="0"/>
              <a:t>Giorgio de Chirico – The Enigma of a Day</a:t>
            </a:r>
            <a:endParaRPr lang="nl-NL" sz="1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a:extLst>
              <a:ext uri="{FF2B5EF4-FFF2-40B4-BE49-F238E27FC236}">
                <a16:creationId xmlns:a16="http://schemas.microsoft.com/office/drawing/2014/main" id="{29F1051B-8587-4242-A8CF-8C4012CEF3B2}"/>
              </a:ext>
            </a:extLst>
          </p:cNvPr>
          <p:cNvSpPr txBox="1">
            <a:spLocks noChangeArrowheads="1"/>
          </p:cNvSpPr>
          <p:nvPr/>
        </p:nvSpPr>
        <p:spPr bwMode="auto">
          <a:xfrm>
            <a:off x="950495" y="1871997"/>
            <a:ext cx="10635916" cy="3785652"/>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nl-NL" altLang="nl-NL" sz="2400" dirty="0">
                <a:solidFill>
                  <a:srgbClr val="FFFFFF"/>
                </a:solidFill>
                <a:latin typeface="Calibri" panose="020F0502020204030204" pitchFamily="34" charset="0"/>
              </a:rPr>
              <a:t>Kenmerken Magisch-realisme</a:t>
            </a:r>
          </a:p>
          <a:p>
            <a:pPr algn="ctr" defTabSz="914400" fontAlgn="base">
              <a:spcBef>
                <a:spcPct val="0"/>
              </a:spcBef>
              <a:spcAft>
                <a:spcPct val="0"/>
              </a:spcAft>
              <a:buNone/>
            </a:pPr>
            <a:endParaRPr lang="en-US" altLang="nl-NL" sz="2400" dirty="0">
              <a:solidFill>
                <a:srgbClr val="FFFFFF"/>
              </a:solidFill>
              <a:latin typeface="Calibri" panose="020F0502020204030204" pitchFamily="34" charset="0"/>
            </a:endParaRPr>
          </a:p>
          <a:p>
            <a:pPr defTabSz="914400" fontAlgn="base">
              <a:spcBef>
                <a:spcPct val="0"/>
              </a:spcBef>
              <a:spcAft>
                <a:spcPct val="0"/>
              </a:spcAft>
            </a:pPr>
            <a:r>
              <a:rPr lang="en-US" altLang="nl-NL" sz="2400" dirty="0" err="1">
                <a:solidFill>
                  <a:srgbClr val="FFFFFF"/>
                </a:solidFill>
                <a:latin typeface="Calibri" panose="020F0502020204030204" pitchFamily="34" charset="0"/>
              </a:rPr>
              <a:t>vervreemde</a:t>
            </a:r>
            <a:r>
              <a:rPr lang="en-US" altLang="nl-NL" sz="2400" dirty="0">
                <a:solidFill>
                  <a:srgbClr val="FFFFFF"/>
                </a:solidFill>
                <a:latin typeface="Calibri" panose="020F0502020204030204" pitchFamily="34" charset="0"/>
              </a:rPr>
              <a:t> </a:t>
            </a:r>
            <a:r>
              <a:rPr lang="en-US" altLang="nl-NL" sz="2400" dirty="0" err="1">
                <a:solidFill>
                  <a:srgbClr val="FFFFFF"/>
                </a:solidFill>
                <a:latin typeface="Calibri" panose="020F0502020204030204" pitchFamily="34" charset="0"/>
              </a:rPr>
              <a:t>sfeer</a:t>
            </a:r>
            <a:endParaRPr lang="en-US" altLang="nl-NL" sz="2400" dirty="0">
              <a:solidFill>
                <a:srgbClr val="FFFFFF"/>
              </a:solidFill>
              <a:latin typeface="Calibri" panose="020F0502020204030204" pitchFamily="34" charset="0"/>
            </a:endParaRPr>
          </a:p>
          <a:p>
            <a:pPr marL="0" indent="0" defTabSz="914400" fontAlgn="base">
              <a:spcBef>
                <a:spcPct val="0"/>
              </a:spcBef>
              <a:spcAft>
                <a:spcPct val="0"/>
              </a:spcAft>
              <a:buNone/>
            </a:pPr>
            <a:endParaRPr lang="en-US" altLang="nl-NL" sz="2400" dirty="0">
              <a:solidFill>
                <a:srgbClr val="FFFFFF"/>
              </a:solidFill>
              <a:latin typeface="Calibri" panose="020F0502020204030204" pitchFamily="34" charset="0"/>
            </a:endParaRPr>
          </a:p>
          <a:p>
            <a:pPr defTabSz="914400" fontAlgn="base">
              <a:spcBef>
                <a:spcPct val="0"/>
              </a:spcBef>
              <a:spcAft>
                <a:spcPct val="0"/>
              </a:spcAft>
            </a:pPr>
            <a:r>
              <a:rPr lang="en-US" altLang="nl-NL" sz="2400" dirty="0" err="1">
                <a:solidFill>
                  <a:srgbClr val="FFFFFF"/>
                </a:solidFill>
                <a:latin typeface="Calibri" panose="020F0502020204030204" pitchFamily="34" charset="0"/>
              </a:rPr>
              <a:t>realistisch</a:t>
            </a:r>
            <a:r>
              <a:rPr lang="en-US" altLang="nl-NL" sz="2400" dirty="0">
                <a:solidFill>
                  <a:srgbClr val="FFFFFF"/>
                </a:solidFill>
                <a:latin typeface="Calibri" panose="020F0502020204030204" pitchFamily="34" charset="0"/>
              </a:rPr>
              <a:t> </a:t>
            </a:r>
            <a:r>
              <a:rPr lang="en-US" altLang="nl-NL" sz="2400" dirty="0" err="1">
                <a:solidFill>
                  <a:srgbClr val="FFFFFF"/>
                </a:solidFill>
                <a:latin typeface="Calibri" panose="020F0502020204030204" pitchFamily="34" charset="0"/>
              </a:rPr>
              <a:t>geschilderd</a:t>
            </a:r>
            <a:endParaRPr lang="en-US" altLang="nl-NL" sz="2400" dirty="0">
              <a:solidFill>
                <a:srgbClr val="FFFFFF"/>
              </a:solidFill>
              <a:latin typeface="Calibri" panose="020F0502020204030204" pitchFamily="34" charset="0"/>
            </a:endParaRPr>
          </a:p>
          <a:p>
            <a:pPr marL="0" indent="0" defTabSz="914400" fontAlgn="base">
              <a:spcBef>
                <a:spcPct val="0"/>
              </a:spcBef>
              <a:spcAft>
                <a:spcPct val="0"/>
              </a:spcAft>
              <a:buNone/>
            </a:pPr>
            <a:endParaRPr lang="en-US" altLang="nl-NL" sz="2400" dirty="0">
              <a:solidFill>
                <a:srgbClr val="FFFFFF"/>
              </a:solidFill>
              <a:latin typeface="Calibri" panose="020F0502020204030204" pitchFamily="34" charset="0"/>
            </a:endParaRPr>
          </a:p>
          <a:p>
            <a:pPr defTabSz="914400" fontAlgn="base">
              <a:spcBef>
                <a:spcPct val="0"/>
              </a:spcBef>
              <a:spcAft>
                <a:spcPct val="0"/>
              </a:spcAft>
            </a:pPr>
            <a:r>
              <a:rPr lang="en-US" altLang="nl-NL" sz="2400" dirty="0" err="1">
                <a:solidFill>
                  <a:srgbClr val="FFFFFF"/>
                </a:solidFill>
                <a:latin typeface="Calibri" panose="020F0502020204030204" pitchFamily="34" charset="0"/>
              </a:rPr>
              <a:t>dreiging</a:t>
            </a:r>
            <a:r>
              <a:rPr lang="en-US" altLang="nl-NL" sz="2400" dirty="0">
                <a:solidFill>
                  <a:srgbClr val="FFFFFF"/>
                </a:solidFill>
                <a:latin typeface="Calibri" panose="020F0502020204030204" pitchFamily="34" charset="0"/>
              </a:rPr>
              <a:t>, </a:t>
            </a:r>
            <a:r>
              <a:rPr lang="en-US" altLang="nl-NL" sz="2400" dirty="0" err="1">
                <a:solidFill>
                  <a:srgbClr val="FFFFFF"/>
                </a:solidFill>
                <a:latin typeface="Calibri" panose="020F0502020204030204" pitchFamily="34" charset="0"/>
              </a:rPr>
              <a:t>beklemming</a:t>
            </a:r>
            <a:r>
              <a:rPr lang="en-US" altLang="nl-NL" sz="2400" dirty="0">
                <a:solidFill>
                  <a:srgbClr val="FFFFFF"/>
                </a:solidFill>
                <a:latin typeface="Calibri" panose="020F0502020204030204" pitchFamily="34" charset="0"/>
              </a:rPr>
              <a:t>, </a:t>
            </a:r>
            <a:r>
              <a:rPr lang="en-US" altLang="nl-NL" sz="2400" dirty="0" err="1">
                <a:solidFill>
                  <a:srgbClr val="FFFFFF"/>
                </a:solidFill>
                <a:latin typeface="Calibri" panose="020F0502020204030204" pitchFamily="34" charset="0"/>
              </a:rPr>
              <a:t>ongrijpbare</a:t>
            </a:r>
            <a:r>
              <a:rPr lang="en-US" altLang="nl-NL" sz="2400" dirty="0">
                <a:solidFill>
                  <a:srgbClr val="FFFFFF"/>
                </a:solidFill>
                <a:latin typeface="Calibri" panose="020F0502020204030204" pitchFamily="34" charset="0"/>
              </a:rPr>
              <a:t> </a:t>
            </a:r>
            <a:r>
              <a:rPr lang="en-US" altLang="nl-NL" sz="2400" dirty="0" err="1">
                <a:solidFill>
                  <a:srgbClr val="FFFFFF"/>
                </a:solidFill>
                <a:latin typeface="Calibri" panose="020F0502020204030204" pitchFamily="34" charset="0"/>
              </a:rPr>
              <a:t>naturalistische</a:t>
            </a:r>
            <a:r>
              <a:rPr lang="en-US" altLang="nl-NL" sz="2400" dirty="0">
                <a:solidFill>
                  <a:srgbClr val="FFFFFF"/>
                </a:solidFill>
                <a:latin typeface="Calibri" panose="020F0502020204030204" pitchFamily="34" charset="0"/>
              </a:rPr>
              <a:t> </a:t>
            </a:r>
            <a:r>
              <a:rPr lang="en-US" altLang="nl-NL" sz="2400" dirty="0" err="1">
                <a:solidFill>
                  <a:srgbClr val="FFFFFF"/>
                </a:solidFill>
                <a:latin typeface="Calibri" panose="020F0502020204030204" pitchFamily="34" charset="0"/>
              </a:rPr>
              <a:t>figuratie</a:t>
            </a:r>
            <a:endParaRPr lang="en-US" altLang="nl-NL" sz="2400" dirty="0">
              <a:solidFill>
                <a:srgbClr val="FFFFFF"/>
              </a:solidFill>
              <a:latin typeface="Calibri" panose="020F0502020204030204" pitchFamily="34" charset="0"/>
            </a:endParaRPr>
          </a:p>
          <a:p>
            <a:pPr marL="0" indent="0" defTabSz="914400" fontAlgn="base">
              <a:spcBef>
                <a:spcPct val="0"/>
              </a:spcBef>
              <a:spcAft>
                <a:spcPct val="0"/>
              </a:spcAft>
              <a:buNone/>
            </a:pPr>
            <a:r>
              <a:rPr lang="en-US" altLang="nl-NL" sz="2400" dirty="0">
                <a:solidFill>
                  <a:srgbClr val="FFFFFF"/>
                </a:solidFill>
                <a:latin typeface="Calibri" panose="020F0502020204030204" pitchFamily="34" charset="0"/>
              </a:rPr>
              <a:t> </a:t>
            </a:r>
          </a:p>
          <a:p>
            <a:pPr defTabSz="914400" fontAlgn="base">
              <a:spcBef>
                <a:spcPct val="0"/>
              </a:spcBef>
              <a:spcAft>
                <a:spcPct val="0"/>
              </a:spcAft>
            </a:pPr>
            <a:r>
              <a:rPr lang="en-US" altLang="nl-NL" sz="2400" dirty="0" err="1">
                <a:solidFill>
                  <a:srgbClr val="FFFFFF"/>
                </a:solidFill>
                <a:latin typeface="Calibri" panose="020F0502020204030204" pitchFamily="34" charset="0"/>
              </a:rPr>
              <a:t>mysterieuze</a:t>
            </a:r>
            <a:r>
              <a:rPr lang="en-US" altLang="nl-NL" sz="2400" dirty="0">
                <a:solidFill>
                  <a:srgbClr val="FFFFFF"/>
                </a:solidFill>
                <a:latin typeface="Calibri" panose="020F0502020204030204" pitchFamily="34" charset="0"/>
              </a:rPr>
              <a:t>  </a:t>
            </a:r>
            <a:r>
              <a:rPr lang="en-US" altLang="nl-NL" sz="2400" dirty="0" err="1">
                <a:solidFill>
                  <a:srgbClr val="FFFFFF"/>
                </a:solidFill>
                <a:latin typeface="Calibri" panose="020F0502020204030204" pitchFamily="34" charset="0"/>
              </a:rPr>
              <a:t>inhoudelijke</a:t>
            </a:r>
            <a:r>
              <a:rPr lang="en-US" altLang="nl-NL" sz="2400" dirty="0">
                <a:solidFill>
                  <a:srgbClr val="FFFFFF"/>
                </a:solidFill>
                <a:latin typeface="Calibri" panose="020F0502020204030204" pitchFamily="34" charset="0"/>
              </a:rPr>
              <a:t> </a:t>
            </a:r>
            <a:r>
              <a:rPr lang="en-US" altLang="nl-NL" sz="2400" dirty="0" err="1">
                <a:solidFill>
                  <a:srgbClr val="FFFFFF"/>
                </a:solidFill>
                <a:latin typeface="Calibri" panose="020F0502020204030204" pitchFamily="34" charset="0"/>
              </a:rPr>
              <a:t>suggesties</a:t>
            </a:r>
            <a:r>
              <a:rPr lang="en-US" altLang="nl-NL" sz="2400" dirty="0">
                <a:solidFill>
                  <a:srgbClr val="FFFFFF"/>
                </a:solidFill>
                <a:latin typeface="Calibri" panose="020F0502020204030204" pitchFamily="34" charset="0"/>
              </a:rPr>
              <a:t>…</a:t>
            </a:r>
          </a:p>
          <a:p>
            <a:pPr algn="ctr" defTabSz="914400" fontAlgn="base">
              <a:spcBef>
                <a:spcPct val="0"/>
              </a:spcBef>
              <a:spcAft>
                <a:spcPct val="0"/>
              </a:spcAft>
              <a:buNone/>
            </a:pPr>
            <a:endParaRPr lang="nl-NL" altLang="nl-NL" sz="2400" dirty="0">
              <a:solidFill>
                <a:srgbClr val="FFFFFF"/>
              </a:solidFill>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B6CC4-5344-4070-880E-E8C7B280B176}"/>
              </a:ext>
            </a:extLst>
          </p:cNvPr>
          <p:cNvSpPr>
            <a:spLocks noGrp="1"/>
          </p:cNvSpPr>
          <p:nvPr>
            <p:ph type="title"/>
          </p:nvPr>
        </p:nvSpPr>
        <p:spPr>
          <a:xfrm>
            <a:off x="838200" y="1698625"/>
            <a:ext cx="10515600" cy="1325563"/>
          </a:xfrm>
        </p:spPr>
        <p:txBody>
          <a:bodyPr>
            <a:normAutofit fontScale="90000"/>
          </a:bodyPr>
          <a:lstStyle/>
          <a:p>
            <a:pPr algn="ctr"/>
            <a:r>
              <a:rPr lang="nl-NL" sz="6000" dirty="0">
                <a:solidFill>
                  <a:srgbClr val="FF6600"/>
                </a:solidFill>
              </a:rPr>
              <a:t>Nieuwe Zakelijkheid</a:t>
            </a:r>
            <a:br>
              <a:rPr lang="nl-NL" dirty="0">
                <a:solidFill>
                  <a:srgbClr val="FF6600"/>
                </a:solidFill>
              </a:rPr>
            </a:br>
            <a:r>
              <a:rPr lang="nl-NL" dirty="0">
                <a:solidFill>
                  <a:srgbClr val="FF6600"/>
                </a:solidFill>
              </a:rPr>
              <a:t>1919-1930</a:t>
            </a:r>
            <a:br>
              <a:rPr lang="nl-NL" dirty="0"/>
            </a:br>
            <a:endParaRPr lang="nl-NL" dirty="0"/>
          </a:p>
        </p:txBody>
      </p:sp>
    </p:spTree>
    <p:extLst>
      <p:ext uri="{BB962C8B-B14F-4D97-AF65-F5344CB8AC3E}">
        <p14:creationId xmlns:p14="http://schemas.microsoft.com/office/powerpoint/2010/main" val="1515190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10;&#10;Automatisch gegenereerde beschrijving">
            <a:extLst>
              <a:ext uri="{FF2B5EF4-FFF2-40B4-BE49-F238E27FC236}">
                <a16:creationId xmlns:a16="http://schemas.microsoft.com/office/drawing/2014/main" id="{0C1C235A-63AD-4F26-B55C-EBD9F9E167C1}"/>
              </a:ext>
            </a:extLst>
          </p:cNvPr>
          <p:cNvPicPr>
            <a:picLocks noGrp="1" noChangeAspect="1"/>
          </p:cNvPicPr>
          <p:nvPr>
            <p:ph idx="1"/>
          </p:nvPr>
        </p:nvPicPr>
        <p:blipFill>
          <a:blip r:embed="rId2"/>
          <a:stretch>
            <a:fillRect/>
          </a:stretch>
        </p:blipFill>
        <p:spPr>
          <a:xfrm>
            <a:off x="3416968" y="275645"/>
            <a:ext cx="5800242" cy="6306709"/>
          </a:xfrm>
        </p:spPr>
      </p:pic>
      <p:sp>
        <p:nvSpPr>
          <p:cNvPr id="6" name="Ovaal 5">
            <a:extLst>
              <a:ext uri="{FF2B5EF4-FFF2-40B4-BE49-F238E27FC236}">
                <a16:creationId xmlns:a16="http://schemas.microsoft.com/office/drawing/2014/main" id="{8C85E7A1-5EFF-4F59-8203-5D601F6C2671}"/>
              </a:ext>
            </a:extLst>
          </p:cNvPr>
          <p:cNvSpPr/>
          <p:nvPr/>
        </p:nvSpPr>
        <p:spPr>
          <a:xfrm>
            <a:off x="4812632" y="4042611"/>
            <a:ext cx="866274" cy="5173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48234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a:extLst>
              <a:ext uri="{FF2B5EF4-FFF2-40B4-BE49-F238E27FC236}">
                <a16:creationId xmlns:a16="http://schemas.microsoft.com/office/drawing/2014/main" id="{FEB8EDC9-A716-4250-A8E4-DF711C972CBE}"/>
              </a:ext>
            </a:extLst>
          </p:cNvPr>
          <p:cNvSpPr txBox="1">
            <a:spLocks noChangeArrowheads="1"/>
          </p:cNvSpPr>
          <p:nvPr/>
        </p:nvSpPr>
        <p:spPr bwMode="auto">
          <a:xfrm>
            <a:off x="4419601" y="381000"/>
            <a:ext cx="3286125" cy="1200329"/>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endParaRPr lang="nl-NL" altLang="nl-NL" sz="2400" dirty="0">
              <a:solidFill>
                <a:srgbClr val="FFFFFF"/>
              </a:solidFill>
              <a:latin typeface="Calibri" panose="020F0502020204030204" pitchFamily="34" charset="0"/>
            </a:endParaRPr>
          </a:p>
          <a:p>
            <a:pPr algn="ctr" defTabSz="914400" fontAlgn="base">
              <a:spcBef>
                <a:spcPct val="0"/>
              </a:spcBef>
              <a:spcAft>
                <a:spcPct val="0"/>
              </a:spcAft>
              <a:buNone/>
            </a:pPr>
            <a:r>
              <a:rPr lang="nl-NL" altLang="nl-NL" sz="2400" dirty="0">
                <a:solidFill>
                  <a:srgbClr val="FFFFFF"/>
                </a:solidFill>
                <a:latin typeface="Calibri" panose="020F0502020204030204" pitchFamily="34" charset="0"/>
              </a:rPr>
              <a:t>Nieuwe zakelijkheid</a:t>
            </a:r>
          </a:p>
          <a:p>
            <a:pPr algn="ctr" defTabSz="914400" fontAlgn="base">
              <a:spcBef>
                <a:spcPct val="0"/>
              </a:spcBef>
              <a:spcAft>
                <a:spcPct val="0"/>
              </a:spcAft>
              <a:buNone/>
            </a:pPr>
            <a:endParaRPr lang="nl-NL" altLang="nl-NL" sz="2400" dirty="0">
              <a:solidFill>
                <a:srgbClr val="000000"/>
              </a:solidFill>
              <a:latin typeface="Calibri" panose="020F0502020204030204" pitchFamily="34" charset="0"/>
            </a:endParaRPr>
          </a:p>
        </p:txBody>
      </p:sp>
      <p:sp>
        <p:nvSpPr>
          <p:cNvPr id="8195" name="Rectangle 5">
            <a:extLst>
              <a:ext uri="{FF2B5EF4-FFF2-40B4-BE49-F238E27FC236}">
                <a16:creationId xmlns:a16="http://schemas.microsoft.com/office/drawing/2014/main" id="{35DEFE35-CD51-4401-A601-52B6A6A84A85}"/>
              </a:ext>
            </a:extLst>
          </p:cNvPr>
          <p:cNvSpPr>
            <a:spLocks noChangeArrowheads="1"/>
          </p:cNvSpPr>
          <p:nvPr/>
        </p:nvSpPr>
        <p:spPr bwMode="auto">
          <a:xfrm>
            <a:off x="661738" y="1840448"/>
            <a:ext cx="1026293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r>
              <a:rPr lang="nl-NL" altLang="nl-NL" b="1" dirty="0" err="1">
                <a:solidFill>
                  <a:srgbClr val="FF6600"/>
                </a:solidFill>
                <a:latin typeface="Calibri" panose="020F0502020204030204" pitchFamily="34" charset="0"/>
              </a:rPr>
              <a:t>Neue</a:t>
            </a:r>
            <a:r>
              <a:rPr lang="nl-NL" altLang="nl-NL" b="1" dirty="0">
                <a:solidFill>
                  <a:srgbClr val="FF6600"/>
                </a:solidFill>
                <a:latin typeface="Calibri" panose="020F0502020204030204" pitchFamily="34" charset="0"/>
              </a:rPr>
              <a:t> </a:t>
            </a:r>
            <a:r>
              <a:rPr lang="nl-NL" altLang="nl-NL" b="1" dirty="0" err="1">
                <a:solidFill>
                  <a:srgbClr val="FF6600"/>
                </a:solidFill>
                <a:latin typeface="Calibri" panose="020F0502020204030204" pitchFamily="34" charset="0"/>
              </a:rPr>
              <a:t>Sachlichkeit</a:t>
            </a:r>
            <a:r>
              <a:rPr lang="nl-NL" altLang="nl-NL" b="1" dirty="0">
                <a:solidFill>
                  <a:srgbClr val="FF6600"/>
                </a:solidFill>
                <a:latin typeface="Calibri" panose="020F0502020204030204" pitchFamily="34" charset="0"/>
              </a:rPr>
              <a:t>	</a:t>
            </a:r>
            <a:r>
              <a:rPr lang="nl-NL" altLang="nl-NL" dirty="0">
                <a:solidFill>
                  <a:srgbClr val="FF6600"/>
                </a:solidFill>
                <a:latin typeface="Calibri" panose="020F0502020204030204" pitchFamily="34" charset="0"/>
              </a:rPr>
              <a:t>1919 - 1930 in Duitsland</a:t>
            </a:r>
          </a:p>
          <a:p>
            <a:pPr defTabSz="914400" fontAlgn="base">
              <a:spcBef>
                <a:spcPct val="0"/>
              </a:spcBef>
              <a:spcAft>
                <a:spcPct val="0"/>
              </a:spcAft>
            </a:pPr>
            <a:endParaRPr lang="nl-NL" altLang="nl-NL" dirty="0">
              <a:solidFill>
                <a:srgbClr val="FFFFFF"/>
              </a:solidFill>
              <a:latin typeface="Calibri" panose="020F0502020204030204" pitchFamily="34" charset="0"/>
            </a:endParaRPr>
          </a:p>
          <a:p>
            <a:pPr defTabSz="914400" fontAlgn="base">
              <a:spcBef>
                <a:spcPct val="0"/>
              </a:spcBef>
              <a:spcAft>
                <a:spcPct val="0"/>
              </a:spcAft>
            </a:pPr>
            <a:r>
              <a:rPr lang="nl-NL" altLang="nl-NL" dirty="0">
                <a:solidFill>
                  <a:srgbClr val="FFFFFF"/>
                </a:solidFill>
                <a:latin typeface="Calibri" panose="020F0502020204030204" pitchFamily="34" charset="0"/>
              </a:rPr>
              <a:t>stroming ervoor: Duits expressionisme</a:t>
            </a:r>
          </a:p>
          <a:p>
            <a:pPr defTabSz="914400" fontAlgn="base">
              <a:spcBef>
                <a:spcPct val="0"/>
              </a:spcBef>
              <a:spcAft>
                <a:spcPct val="0"/>
              </a:spcAft>
            </a:pPr>
            <a:endParaRPr lang="nl-NL" altLang="nl-NL" dirty="0">
              <a:solidFill>
                <a:srgbClr val="FFFFFF"/>
              </a:solidFill>
              <a:latin typeface="Calibri" panose="020F0502020204030204" pitchFamily="34" charset="0"/>
            </a:endParaRPr>
          </a:p>
          <a:p>
            <a:pPr defTabSz="914400" fontAlgn="base">
              <a:spcBef>
                <a:spcPct val="0"/>
              </a:spcBef>
              <a:spcAft>
                <a:spcPct val="0"/>
              </a:spcAft>
            </a:pPr>
            <a:r>
              <a:rPr lang="nl-NL" altLang="nl-NL" dirty="0">
                <a:solidFill>
                  <a:srgbClr val="FFFFFF"/>
                </a:solidFill>
                <a:latin typeface="Calibri" panose="020F0502020204030204" pitchFamily="34" charset="0"/>
              </a:rPr>
              <a:t>Deze 'nieuwe zakelijkheid' vormt een </a:t>
            </a:r>
            <a:r>
              <a:rPr lang="nl-NL" altLang="nl-NL" dirty="0">
                <a:solidFill>
                  <a:srgbClr val="FFFF00"/>
                </a:solidFill>
                <a:latin typeface="Calibri" panose="020F0502020204030204" pitchFamily="34" charset="0"/>
              </a:rPr>
              <a:t>stijlvariant binnen het Duitse expressionisme </a:t>
            </a:r>
            <a:r>
              <a:rPr lang="nl-NL" altLang="nl-NL" dirty="0">
                <a:solidFill>
                  <a:srgbClr val="FFFFFF"/>
                </a:solidFill>
                <a:latin typeface="Calibri" panose="020F0502020204030204" pitchFamily="34" charset="0"/>
              </a:rPr>
              <a:t>van de jaren twintig, waarin het </a:t>
            </a:r>
            <a:r>
              <a:rPr lang="nl-NL" altLang="nl-NL" dirty="0">
                <a:solidFill>
                  <a:srgbClr val="FFFF00"/>
                </a:solidFill>
                <a:latin typeface="Calibri" panose="020F0502020204030204" pitchFamily="34" charset="0"/>
              </a:rPr>
              <a:t>cynisme</a:t>
            </a:r>
            <a:r>
              <a:rPr lang="nl-NL" altLang="nl-NL" dirty="0">
                <a:solidFill>
                  <a:srgbClr val="FFFFFF"/>
                </a:solidFill>
                <a:latin typeface="Calibri" panose="020F0502020204030204" pitchFamily="34" charset="0"/>
              </a:rPr>
              <a:t> dat na de Eerste Wereldoorlog in Duitsland heerste een weerspiegeling vond. </a:t>
            </a:r>
          </a:p>
          <a:p>
            <a:pPr defTabSz="914400" fontAlgn="base">
              <a:spcBef>
                <a:spcPct val="0"/>
              </a:spcBef>
              <a:spcAft>
                <a:spcPct val="0"/>
              </a:spcAft>
            </a:pPr>
            <a:r>
              <a:rPr lang="nl-NL" altLang="nl-NL" dirty="0">
                <a:solidFill>
                  <a:srgbClr val="FFFFFF"/>
                </a:solidFill>
                <a:latin typeface="Calibri" panose="020F0502020204030204" pitchFamily="34" charset="0"/>
              </a:rPr>
              <a:t>De bij de groep aangesloten schilders, onder wie </a:t>
            </a:r>
            <a:r>
              <a:rPr lang="nl-NL" altLang="nl-NL" dirty="0" err="1">
                <a:solidFill>
                  <a:srgbClr val="FFFFFF"/>
                </a:solidFill>
                <a:latin typeface="Calibri" panose="020F0502020204030204" pitchFamily="34" charset="0"/>
              </a:rPr>
              <a:t>Dix</a:t>
            </a:r>
            <a:r>
              <a:rPr lang="nl-NL" altLang="nl-NL" dirty="0">
                <a:solidFill>
                  <a:srgbClr val="FFFFFF"/>
                </a:solidFill>
                <a:latin typeface="Calibri" panose="020F0502020204030204" pitchFamily="34" charset="0"/>
              </a:rPr>
              <a:t> en </a:t>
            </a:r>
            <a:r>
              <a:rPr lang="nl-NL" altLang="nl-NL" dirty="0" err="1">
                <a:solidFill>
                  <a:srgbClr val="FFFFFF"/>
                </a:solidFill>
                <a:latin typeface="Calibri" panose="020F0502020204030204" pitchFamily="34" charset="0"/>
              </a:rPr>
              <a:t>Grosz</a:t>
            </a:r>
            <a:r>
              <a:rPr lang="nl-NL" altLang="nl-NL" dirty="0">
                <a:solidFill>
                  <a:srgbClr val="FFFFFF"/>
                </a:solidFill>
                <a:latin typeface="Calibri" panose="020F0502020204030204" pitchFamily="34" charset="0"/>
              </a:rPr>
              <a:t>, legden over het algemeen - meer dan de andere expressionisten, die zich vooral met persoonlijke en emotionele thema's bezighielden - de nadruk op </a:t>
            </a:r>
            <a:r>
              <a:rPr lang="nl-NL" altLang="nl-NL" dirty="0">
                <a:solidFill>
                  <a:srgbClr val="FFFF00"/>
                </a:solidFill>
                <a:latin typeface="Calibri" panose="020F0502020204030204" pitchFamily="34" charset="0"/>
              </a:rPr>
              <a:t>maatschappijkritiek en politiek engagement</a:t>
            </a:r>
            <a:r>
              <a:rPr lang="nl-NL" altLang="nl-NL" dirty="0">
                <a:solidFill>
                  <a:srgbClr val="FFFFFF"/>
                </a:solidFill>
                <a:latin typeface="Calibri" panose="020F0502020204030204" pitchFamily="34" charset="0"/>
              </a:rPr>
              <a:t>. </a:t>
            </a:r>
          </a:p>
          <a:p>
            <a:pPr defTabSz="914400" fontAlgn="base">
              <a:spcBef>
                <a:spcPct val="0"/>
              </a:spcBef>
              <a:spcAft>
                <a:spcPct val="0"/>
              </a:spcAft>
            </a:pPr>
            <a:endParaRPr lang="nl-NL" altLang="nl-NL" dirty="0">
              <a:solidFill>
                <a:srgbClr val="FFFFFF"/>
              </a:solidFill>
              <a:latin typeface="Calibri" panose="020F0502020204030204" pitchFamily="34" charset="0"/>
            </a:endParaRPr>
          </a:p>
          <a:p>
            <a:pPr defTabSz="914400" fontAlgn="base">
              <a:spcBef>
                <a:spcPct val="0"/>
              </a:spcBef>
              <a:spcAft>
                <a:spcPct val="0"/>
              </a:spcAft>
            </a:pPr>
            <a:r>
              <a:rPr lang="nl-NL" altLang="nl-NL" dirty="0">
                <a:solidFill>
                  <a:srgbClr val="FFFFFF"/>
                </a:solidFill>
                <a:latin typeface="Calibri" panose="020F0502020204030204" pitchFamily="34" charset="0"/>
              </a:rPr>
              <a:t>De werken worden in een </a:t>
            </a:r>
            <a:r>
              <a:rPr lang="nl-NL" altLang="nl-NL" dirty="0">
                <a:solidFill>
                  <a:srgbClr val="FFFF00"/>
                </a:solidFill>
                <a:latin typeface="Calibri" panose="020F0502020204030204" pitchFamily="34" charset="0"/>
              </a:rPr>
              <a:t>realistische , harde stijl </a:t>
            </a:r>
            <a:r>
              <a:rPr lang="nl-NL" altLang="nl-NL" dirty="0">
                <a:solidFill>
                  <a:srgbClr val="FFFFFF"/>
                </a:solidFill>
                <a:latin typeface="Calibri" panose="020F0502020204030204" pitchFamily="34" charset="0"/>
              </a:rPr>
              <a:t>geschilderd, de </a:t>
            </a:r>
            <a:r>
              <a:rPr lang="nl-NL" altLang="nl-NL" dirty="0">
                <a:solidFill>
                  <a:srgbClr val="FFFF00"/>
                </a:solidFill>
                <a:latin typeface="Calibri" panose="020F0502020204030204" pitchFamily="34" charset="0"/>
              </a:rPr>
              <a:t>politieke lading </a:t>
            </a:r>
            <a:r>
              <a:rPr lang="nl-NL" altLang="nl-NL" dirty="0">
                <a:solidFill>
                  <a:srgbClr val="FFFFFF"/>
                </a:solidFill>
                <a:latin typeface="Calibri" panose="020F0502020204030204" pitchFamily="34" charset="0"/>
              </a:rPr>
              <a:t>is overduidelijk aanwezig. </a:t>
            </a:r>
          </a:p>
          <a:p>
            <a:pPr defTabSz="914400" fontAlgn="base">
              <a:spcBef>
                <a:spcPct val="0"/>
              </a:spcBef>
              <a:spcAft>
                <a:spcPct val="0"/>
              </a:spcAft>
            </a:pPr>
            <a:r>
              <a:rPr lang="nl-NL" altLang="nl-NL" dirty="0">
                <a:solidFill>
                  <a:srgbClr val="FFFFFF"/>
                </a:solidFill>
                <a:latin typeface="Calibri" panose="020F0502020204030204" pitchFamily="34" charset="0"/>
              </a:rPr>
              <a:t>Omdat deze kunstenaars door hadden wat er te gebeuren stond in Duitsland was hun kunst zeer </a:t>
            </a:r>
            <a:r>
              <a:rPr lang="nl-NL" altLang="nl-NL" dirty="0">
                <a:solidFill>
                  <a:srgbClr val="FFFF00"/>
                </a:solidFill>
                <a:latin typeface="Calibri" panose="020F0502020204030204" pitchFamily="34" charset="0"/>
              </a:rPr>
              <a:t>anti- Hitler</a:t>
            </a:r>
            <a:r>
              <a:rPr lang="nl-NL" altLang="nl-NL" dirty="0">
                <a:solidFill>
                  <a:srgbClr val="FFFFFF"/>
                </a:solidFill>
                <a:latin typeface="Calibri" panose="020F0502020204030204" pitchFamily="34" charset="0"/>
              </a:rPr>
              <a:t>. Toen hij aan de macht kwam moesten ze dan ook uitwijken naar het buitenland.</a:t>
            </a:r>
          </a:p>
          <a:p>
            <a:pPr defTabSz="914400" fontAlgn="base">
              <a:spcBef>
                <a:spcPct val="0"/>
              </a:spcBef>
              <a:spcAft>
                <a:spcPct val="0"/>
              </a:spcAft>
            </a:pPr>
            <a:r>
              <a:rPr lang="nl-NL" altLang="nl-NL" dirty="0">
                <a:solidFill>
                  <a:srgbClr val="FFFFFF"/>
                </a:solidFill>
                <a:latin typeface="Calibri" panose="020F0502020204030204" pitchFamily="34" charset="0"/>
              </a:rPr>
              <a:t>Bijna elk belangrijk museum in Duitsland voor Moderne Kunst heeft wel een van deze kunstenaars in haar collectie. </a:t>
            </a:r>
            <a:br>
              <a:rPr lang="nl-NL" altLang="nl-NL" sz="1400" dirty="0">
                <a:solidFill>
                  <a:srgbClr val="FFFFFF"/>
                </a:solidFill>
                <a:latin typeface="Calibri" panose="020F0502020204030204" pitchFamily="34" charset="0"/>
              </a:rPr>
            </a:br>
            <a:endParaRPr lang="nl-NL" altLang="nl-NL" sz="1400" dirty="0">
              <a:solidFill>
                <a:srgbClr val="FFFFFF"/>
              </a:solidFill>
              <a:latin typeface="Calibri" panose="020F0502020204030204" pitchFamily="34" charset="0"/>
            </a:endParaRPr>
          </a:p>
        </p:txBody>
      </p:sp>
      <p:sp>
        <p:nvSpPr>
          <p:cNvPr id="8196" name="Text Box 6">
            <a:extLst>
              <a:ext uri="{FF2B5EF4-FFF2-40B4-BE49-F238E27FC236}">
                <a16:creationId xmlns:a16="http://schemas.microsoft.com/office/drawing/2014/main" id="{B14602EE-7EA5-48EC-8B35-3DD36322C3D6}"/>
              </a:ext>
            </a:extLst>
          </p:cNvPr>
          <p:cNvSpPr txBox="1">
            <a:spLocks noChangeArrowheads="1"/>
          </p:cNvSpPr>
          <p:nvPr/>
        </p:nvSpPr>
        <p:spPr bwMode="auto">
          <a:xfrm>
            <a:off x="8361947" y="774749"/>
            <a:ext cx="357337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r>
              <a:rPr lang="nl-NL" altLang="nl-NL" sz="1600" i="1" dirty="0">
                <a:solidFill>
                  <a:srgbClr val="FFFF00"/>
                </a:solidFill>
                <a:latin typeface="Calibri" panose="020F0502020204030204" pitchFamily="34" charset="0"/>
                <a:cs typeface="Calibri" panose="020F0502020204030204" pitchFamily="34" charset="0"/>
              </a:rPr>
              <a:t>Gebeurtenissen:</a:t>
            </a:r>
          </a:p>
          <a:p>
            <a:pPr defTabSz="914400" fontAlgn="base">
              <a:spcBef>
                <a:spcPct val="0"/>
              </a:spcBef>
              <a:spcAft>
                <a:spcPct val="0"/>
              </a:spcAft>
            </a:pPr>
            <a:endParaRPr lang="nl-NL" altLang="nl-NL" sz="1600" i="1" dirty="0">
              <a:solidFill>
                <a:srgbClr val="FFFFFF"/>
              </a:solidFill>
              <a:latin typeface="Calibri" panose="020F0502020204030204" pitchFamily="34" charset="0"/>
              <a:cs typeface="Calibri" panose="020F0502020204030204" pitchFamily="34" charset="0"/>
            </a:endParaRPr>
          </a:p>
          <a:p>
            <a:pPr defTabSz="914400" fontAlgn="base">
              <a:spcBef>
                <a:spcPct val="0"/>
              </a:spcBef>
              <a:spcAft>
                <a:spcPct val="0"/>
              </a:spcAft>
            </a:pPr>
            <a:r>
              <a:rPr lang="nl-NL" altLang="nl-NL" sz="1600" i="1" dirty="0">
                <a:solidFill>
                  <a:srgbClr val="FFFFFF"/>
                </a:solidFill>
                <a:latin typeface="Calibri" panose="020F0502020204030204" pitchFamily="34" charset="0"/>
                <a:cs typeface="Calibri" panose="020F0502020204030204" pitchFamily="34" charset="0"/>
              </a:rPr>
              <a:t>(1929) Beurskrach van </a:t>
            </a:r>
            <a:r>
              <a:rPr lang="nl-NL" altLang="nl-NL" sz="1600" i="1" dirty="0" err="1">
                <a:solidFill>
                  <a:srgbClr val="FFFFFF"/>
                </a:solidFill>
                <a:latin typeface="Calibri" panose="020F0502020204030204" pitchFamily="34" charset="0"/>
                <a:cs typeface="Calibri" panose="020F0502020204030204" pitchFamily="34" charset="0"/>
              </a:rPr>
              <a:t>Wallstreet</a:t>
            </a:r>
            <a:endParaRPr lang="nl-NL" altLang="nl-NL" sz="1600" i="1" dirty="0">
              <a:solidFill>
                <a:srgbClr val="FFFFFF"/>
              </a:solidFill>
              <a:latin typeface="Calibri" panose="020F0502020204030204" pitchFamily="34" charset="0"/>
              <a:cs typeface="Calibri" panose="020F0502020204030204" pitchFamily="34" charset="0"/>
            </a:endParaRPr>
          </a:p>
          <a:p>
            <a:pPr defTabSz="914400" fontAlgn="base">
              <a:spcBef>
                <a:spcPct val="0"/>
              </a:spcBef>
              <a:spcAft>
                <a:spcPct val="0"/>
              </a:spcAft>
            </a:pPr>
            <a:r>
              <a:rPr lang="nl-NL" altLang="nl-NL" sz="1600" i="1" dirty="0">
                <a:solidFill>
                  <a:srgbClr val="FFFFFF"/>
                </a:solidFill>
                <a:latin typeface="Calibri" panose="020F0502020204030204" pitchFamily="34" charset="0"/>
                <a:cs typeface="Calibri" panose="020F0502020204030204" pitchFamily="34" charset="0"/>
              </a:rPr>
              <a:t>(1933) Hitler aan de macht</a:t>
            </a:r>
          </a:p>
          <a:p>
            <a:pPr defTabSz="914400" fontAlgn="base">
              <a:spcBef>
                <a:spcPct val="0"/>
              </a:spcBef>
              <a:spcAft>
                <a:spcPct val="0"/>
              </a:spcAft>
            </a:pPr>
            <a:r>
              <a:rPr lang="nl-NL" altLang="nl-NL" sz="1600" i="1" dirty="0">
                <a:solidFill>
                  <a:srgbClr val="FFFFFF"/>
                </a:solidFill>
                <a:latin typeface="Calibri" panose="020F0502020204030204" pitchFamily="34" charset="0"/>
                <a:cs typeface="Calibri" panose="020F0502020204030204" pitchFamily="34" charset="0"/>
              </a:rPr>
              <a:t>(1939-1945) Tweede Wereldoorlog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a:extLst>
              <a:ext uri="{FF2B5EF4-FFF2-40B4-BE49-F238E27FC236}">
                <a16:creationId xmlns:a16="http://schemas.microsoft.com/office/drawing/2014/main" id="{A8CCE126-2CFC-4451-A1B4-C144F1260B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1250" y="433137"/>
            <a:ext cx="8787550" cy="59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6">
            <a:extLst>
              <a:ext uri="{FF2B5EF4-FFF2-40B4-BE49-F238E27FC236}">
                <a16:creationId xmlns:a16="http://schemas.microsoft.com/office/drawing/2014/main" id="{850FF8D5-7704-4E3A-BCFC-041C1361092B}"/>
              </a:ext>
            </a:extLst>
          </p:cNvPr>
          <p:cNvSpPr>
            <a:spLocks noChangeArrowheads="1"/>
          </p:cNvSpPr>
          <p:nvPr/>
        </p:nvSpPr>
        <p:spPr bwMode="auto">
          <a:xfrm>
            <a:off x="9448800" y="5273758"/>
            <a:ext cx="2110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r>
              <a:rPr lang="nl-NL" altLang="nl-NL" sz="1400" dirty="0">
                <a:solidFill>
                  <a:srgbClr val="FFFFFF"/>
                </a:solidFill>
                <a:latin typeface="Calibri" panose="020F0502020204030204" pitchFamily="34" charset="0"/>
              </a:rPr>
              <a:t>Otto </a:t>
            </a:r>
            <a:r>
              <a:rPr lang="nl-NL" altLang="nl-NL" sz="1400" dirty="0" err="1">
                <a:solidFill>
                  <a:srgbClr val="FFFFFF"/>
                </a:solidFill>
                <a:latin typeface="Calibri" panose="020F0502020204030204" pitchFamily="34" charset="0"/>
              </a:rPr>
              <a:t>Dix</a:t>
            </a:r>
            <a:r>
              <a:rPr lang="nl-NL" altLang="nl-NL" sz="1400" b="1" dirty="0">
                <a:solidFill>
                  <a:srgbClr val="FFFFFF"/>
                </a:solidFill>
                <a:latin typeface="Calibri" panose="020F0502020204030204" pitchFamily="34" charset="0"/>
              </a:rPr>
              <a:t> </a:t>
            </a:r>
          </a:p>
          <a:p>
            <a:pPr defTabSz="914400" fontAlgn="base">
              <a:spcBef>
                <a:spcPct val="0"/>
              </a:spcBef>
              <a:spcAft>
                <a:spcPct val="0"/>
              </a:spcAft>
            </a:pPr>
            <a:r>
              <a:rPr lang="nl-NL" altLang="nl-NL" sz="1400" i="1" dirty="0">
                <a:solidFill>
                  <a:srgbClr val="FFFFFF"/>
                </a:solidFill>
                <a:latin typeface="Calibri" panose="020F0502020204030204" pitchFamily="34" charset="0"/>
              </a:rPr>
              <a:t>Etenstijd in de loopgraven</a:t>
            </a:r>
            <a:r>
              <a:rPr lang="nl-NL" altLang="nl-NL" sz="1400" dirty="0">
                <a:solidFill>
                  <a:srgbClr val="FFFFFF"/>
                </a:solidFill>
                <a:latin typeface="Calibri" panose="020F0502020204030204" pitchFamily="34" charset="0"/>
              </a:rPr>
              <a:t> </a:t>
            </a:r>
          </a:p>
          <a:p>
            <a:pPr defTabSz="914400" fontAlgn="base">
              <a:spcBef>
                <a:spcPct val="0"/>
              </a:spcBef>
              <a:spcAft>
                <a:spcPct val="0"/>
              </a:spcAft>
            </a:pPr>
            <a:r>
              <a:rPr lang="nl-NL" altLang="nl-NL" sz="1400" dirty="0">
                <a:solidFill>
                  <a:srgbClr val="FFFFFF"/>
                </a:solidFill>
                <a:latin typeface="Calibri" panose="020F0502020204030204" pitchFamily="34" charset="0"/>
              </a:rPr>
              <a:t>1924</a:t>
            </a:r>
          </a:p>
          <a:p>
            <a:pPr defTabSz="914400" fontAlgn="base">
              <a:spcBef>
                <a:spcPct val="0"/>
              </a:spcBef>
              <a:spcAft>
                <a:spcPct val="0"/>
              </a:spcAft>
            </a:pPr>
            <a:r>
              <a:rPr lang="nl-NL" altLang="nl-NL" sz="1400" dirty="0">
                <a:solidFill>
                  <a:srgbClr val="FFFFFF"/>
                </a:solidFill>
                <a:latin typeface="Calibri" panose="020F0502020204030204" pitchFamily="34" charset="0"/>
              </a:rPr>
              <a:t>Ets</a:t>
            </a:r>
          </a:p>
          <a:p>
            <a:pPr defTabSz="914400" fontAlgn="base">
              <a:spcBef>
                <a:spcPct val="0"/>
              </a:spcBef>
              <a:spcAft>
                <a:spcPct val="0"/>
              </a:spcAft>
            </a:pPr>
            <a:endParaRPr lang="nl-NL" altLang="nl-NL" sz="1400" dirty="0">
              <a:solidFill>
                <a:srgbClr val="FFFFFF"/>
              </a:solidFill>
              <a:latin typeface="Calibri" panose="020F0502020204030204" pitchFamily="34" charset="0"/>
            </a:endParaRPr>
          </a:p>
          <a:p>
            <a:pPr defTabSz="914400" fontAlgn="base">
              <a:spcBef>
                <a:spcPct val="0"/>
              </a:spcBef>
              <a:spcAft>
                <a:spcPct val="0"/>
              </a:spcAft>
            </a:pPr>
            <a:endParaRPr lang="nl-NL" altLang="nl-NL" dirty="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a:extLst>
              <a:ext uri="{FF2B5EF4-FFF2-40B4-BE49-F238E27FC236}">
                <a16:creationId xmlns:a16="http://schemas.microsoft.com/office/drawing/2014/main" id="{852CDB3B-8F0B-4388-8B01-E20D384245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875" y="358776"/>
            <a:ext cx="5001125" cy="576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8">
            <a:extLst>
              <a:ext uri="{FF2B5EF4-FFF2-40B4-BE49-F238E27FC236}">
                <a16:creationId xmlns:a16="http://schemas.microsoft.com/office/drawing/2014/main" id="{4A534E35-1426-4024-BA44-5216B6E76272}"/>
              </a:ext>
            </a:extLst>
          </p:cNvPr>
          <p:cNvSpPr txBox="1">
            <a:spLocks noChangeArrowheads="1"/>
          </p:cNvSpPr>
          <p:nvPr/>
        </p:nvSpPr>
        <p:spPr bwMode="auto">
          <a:xfrm>
            <a:off x="1676400" y="6172200"/>
            <a:ext cx="480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pPr>
            <a:r>
              <a:rPr lang="nl-NL" altLang="nl-NL" sz="1400">
                <a:solidFill>
                  <a:srgbClr val="FFFFFF"/>
                </a:solidFill>
              </a:rPr>
              <a:t>Otto Dix, </a:t>
            </a:r>
            <a:r>
              <a:rPr lang="nl-NL" altLang="nl-NL" sz="1400" i="1">
                <a:solidFill>
                  <a:srgbClr val="FFFFFF"/>
                </a:solidFill>
              </a:rPr>
              <a:t>Aan de schoonheid,</a:t>
            </a:r>
            <a:r>
              <a:rPr lang="nl-NL" altLang="nl-NL" sz="1400">
                <a:solidFill>
                  <a:srgbClr val="FFFFFF"/>
                </a:solidFill>
              </a:rPr>
              <a:t> 1922</a:t>
            </a:r>
          </a:p>
        </p:txBody>
      </p:sp>
      <p:pic>
        <p:nvPicPr>
          <p:cNvPr id="10244" name="Picture 10">
            <a:extLst>
              <a:ext uri="{FF2B5EF4-FFF2-40B4-BE49-F238E27FC236}">
                <a16:creationId xmlns:a16="http://schemas.microsoft.com/office/drawing/2014/main" id="{F1C2D0E8-F0CA-44AE-9A94-41606DB28D4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87715" y="2188135"/>
            <a:ext cx="5843517" cy="393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1">
            <a:extLst>
              <a:ext uri="{FF2B5EF4-FFF2-40B4-BE49-F238E27FC236}">
                <a16:creationId xmlns:a16="http://schemas.microsoft.com/office/drawing/2014/main" id="{CA9188E7-B935-44B5-94DD-E9DB7BD7D409}"/>
              </a:ext>
            </a:extLst>
          </p:cNvPr>
          <p:cNvSpPr txBox="1">
            <a:spLocks noChangeArrowheads="1"/>
          </p:cNvSpPr>
          <p:nvPr/>
        </p:nvSpPr>
        <p:spPr bwMode="auto">
          <a:xfrm>
            <a:off x="6324600" y="6172200"/>
            <a:ext cx="419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50000"/>
              </a:spcBef>
              <a:spcAft>
                <a:spcPct val="0"/>
              </a:spcAft>
            </a:pPr>
            <a:r>
              <a:rPr lang="nl-NL" altLang="nl-NL" sz="1400">
                <a:solidFill>
                  <a:srgbClr val="FFFFFF"/>
                </a:solidFill>
              </a:rPr>
              <a:t>Otto Dix, </a:t>
            </a:r>
            <a:r>
              <a:rPr lang="nl-NL" altLang="nl-NL" sz="1400" i="1">
                <a:solidFill>
                  <a:srgbClr val="FFFFFF"/>
                </a:solidFill>
              </a:rPr>
              <a:t>Orrlogskreupelen,</a:t>
            </a:r>
            <a:r>
              <a:rPr lang="nl-NL" altLang="nl-NL" sz="1400">
                <a:solidFill>
                  <a:srgbClr val="FFFFFF"/>
                </a:solidFill>
              </a:rPr>
              <a:t> 1920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a:extLst>
              <a:ext uri="{FF2B5EF4-FFF2-40B4-BE49-F238E27FC236}">
                <a16:creationId xmlns:a16="http://schemas.microsoft.com/office/drawing/2014/main" id="{F1CBB5A2-7F91-4D6F-AD4A-5595C3A67A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557339"/>
            <a:ext cx="196373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a:extLst>
              <a:ext uri="{FF2B5EF4-FFF2-40B4-BE49-F238E27FC236}">
                <a16:creationId xmlns:a16="http://schemas.microsoft.com/office/drawing/2014/main" id="{A8C73CE4-1F97-41A2-A7D4-3F3B67EFD0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80164" y="188914"/>
            <a:ext cx="245268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a:extLst>
              <a:ext uri="{FF2B5EF4-FFF2-40B4-BE49-F238E27FC236}">
                <a16:creationId xmlns:a16="http://schemas.microsoft.com/office/drawing/2014/main" id="{933B6AA1-4356-4C21-984C-FD8194E074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51764" y="1773239"/>
            <a:ext cx="291623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a:extLst>
              <a:ext uri="{FF2B5EF4-FFF2-40B4-BE49-F238E27FC236}">
                <a16:creationId xmlns:a16="http://schemas.microsoft.com/office/drawing/2014/main" id="{7A5BF7ED-A5DF-406A-AB9C-E71F8D40F4E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49926" y="4941889"/>
            <a:ext cx="272256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a:extLst>
              <a:ext uri="{FF2B5EF4-FFF2-40B4-BE49-F238E27FC236}">
                <a16:creationId xmlns:a16="http://schemas.microsoft.com/office/drawing/2014/main" id="{83855321-B3F8-4747-8B39-096398A9B54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79650" y="4652964"/>
            <a:ext cx="3049588"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a:extLst>
              <a:ext uri="{FF2B5EF4-FFF2-40B4-BE49-F238E27FC236}">
                <a16:creationId xmlns:a16="http://schemas.microsoft.com/office/drawing/2014/main" id="{3CC73385-54FB-47AA-933C-E75D4263C61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19289" y="3429000"/>
            <a:ext cx="21113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a:extLst>
              <a:ext uri="{FF2B5EF4-FFF2-40B4-BE49-F238E27FC236}">
                <a16:creationId xmlns:a16="http://schemas.microsoft.com/office/drawing/2014/main" id="{419B2C47-43A3-456A-862C-B033696AA9C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92314" y="333376"/>
            <a:ext cx="21367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a:extLst>
              <a:ext uri="{FF2B5EF4-FFF2-40B4-BE49-F238E27FC236}">
                <a16:creationId xmlns:a16="http://schemas.microsoft.com/office/drawing/2014/main" id="{259C8AE3-79F0-4338-9F57-9F63E6198C3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67664" y="4076701"/>
            <a:ext cx="257968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a:extLst>
              <a:ext uri="{FF2B5EF4-FFF2-40B4-BE49-F238E27FC236}">
                <a16:creationId xmlns:a16="http://schemas.microsoft.com/office/drawing/2014/main" id="{AE724697-75BD-4617-A14D-552E5C148C8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792539" y="620714"/>
            <a:ext cx="11525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9" name="Group 36">
            <a:extLst>
              <a:ext uri="{FF2B5EF4-FFF2-40B4-BE49-F238E27FC236}">
                <a16:creationId xmlns:a16="http://schemas.microsoft.com/office/drawing/2014/main" id="{A4BE7273-EB2D-4E93-9FC5-6D88476A21E3}"/>
              </a:ext>
            </a:extLst>
          </p:cNvPr>
          <p:cNvGrpSpPr>
            <a:grpSpLocks/>
          </p:cNvGrpSpPr>
          <p:nvPr/>
        </p:nvGrpSpPr>
        <p:grpSpPr bwMode="auto">
          <a:xfrm>
            <a:off x="4872039" y="2852739"/>
            <a:ext cx="2447925" cy="1521392"/>
            <a:chOff x="3275856" y="2276873"/>
            <a:chExt cx="2448272" cy="1521707"/>
          </a:xfrm>
        </p:grpSpPr>
        <p:sp>
          <p:nvSpPr>
            <p:cNvPr id="12300" name="TextBox 3">
              <a:extLst>
                <a:ext uri="{FF2B5EF4-FFF2-40B4-BE49-F238E27FC236}">
                  <a16:creationId xmlns:a16="http://schemas.microsoft.com/office/drawing/2014/main" id="{8E7553BA-CBFA-46D9-B87C-145559919712}"/>
                </a:ext>
              </a:extLst>
            </p:cNvPr>
            <p:cNvSpPr txBox="1">
              <a:spLocks noChangeArrowheads="1"/>
            </p:cNvSpPr>
            <p:nvPr/>
          </p:nvSpPr>
          <p:spPr bwMode="auto">
            <a:xfrm>
              <a:off x="3507284" y="2598003"/>
              <a:ext cx="1928812" cy="1200577"/>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nl-NL" sz="2400" dirty="0">
                <a:solidFill>
                  <a:prstClr val="white"/>
                </a:solidFill>
                <a:latin typeface="Calibri" panose="020F0502020204030204" pitchFamily="34" charset="0"/>
              </a:endParaRPr>
            </a:p>
            <a:p>
              <a:pPr algn="ctr" eaLnBrk="1" hangingPunct="1"/>
              <a:r>
                <a:rPr lang="en-US" altLang="nl-NL" sz="2400" dirty="0" err="1">
                  <a:solidFill>
                    <a:prstClr val="white"/>
                  </a:solidFill>
                  <a:latin typeface="Calibri" panose="020F0502020204030204" pitchFamily="34" charset="0"/>
                </a:rPr>
                <a:t>Tijd</a:t>
              </a:r>
              <a:endParaRPr lang="en-US" altLang="nl-NL" sz="2400" dirty="0">
                <a:solidFill>
                  <a:prstClr val="white"/>
                </a:solidFill>
                <a:latin typeface="Calibri" panose="020F0502020204030204" pitchFamily="34" charset="0"/>
              </a:endParaRPr>
            </a:p>
            <a:p>
              <a:pPr algn="ctr" eaLnBrk="1" hangingPunct="1"/>
              <a:endParaRPr lang="en-US" altLang="nl-NL" sz="2400" dirty="0">
                <a:solidFill>
                  <a:prstClr val="white"/>
                </a:solidFill>
                <a:latin typeface="Calibri" panose="020F0502020204030204" pitchFamily="34" charset="0"/>
              </a:endParaRPr>
            </a:p>
          </p:txBody>
        </p:sp>
        <p:cxnSp>
          <p:nvCxnSpPr>
            <p:cNvPr id="14" name="Straight Arrow Connector 13">
              <a:extLst>
                <a:ext uri="{FF2B5EF4-FFF2-40B4-BE49-F238E27FC236}">
                  <a16:creationId xmlns:a16="http://schemas.microsoft.com/office/drawing/2014/main" id="{BD5FD9F2-72EB-4799-94FA-F3E0DB450A6F}"/>
                </a:ext>
              </a:extLst>
            </p:cNvPr>
            <p:cNvCxnSpPr/>
            <p:nvPr/>
          </p:nvCxnSpPr>
          <p:spPr>
            <a:xfrm>
              <a:off x="5436749" y="3429636"/>
              <a:ext cx="287379" cy="21594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04C92D-2F33-427E-AF29-1E7033A10960}"/>
                </a:ext>
              </a:extLst>
            </p:cNvPr>
            <p:cNvCxnSpPr/>
            <p:nvPr/>
          </p:nvCxnSpPr>
          <p:spPr>
            <a:xfrm rot="5400000">
              <a:off x="3275849" y="3429643"/>
              <a:ext cx="215945" cy="2159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ED514DC-9798-453F-859D-8BD771ECAAEE}"/>
                </a:ext>
              </a:extLst>
            </p:cNvPr>
            <p:cNvCxnSpPr/>
            <p:nvPr/>
          </p:nvCxnSpPr>
          <p:spPr>
            <a:xfrm rot="16200000" flipV="1">
              <a:off x="3275849" y="2348331"/>
              <a:ext cx="215945" cy="2159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6911E12-703B-4324-9D6D-281E291C79C9}"/>
                </a:ext>
              </a:extLst>
            </p:cNvPr>
            <p:cNvCxnSpPr/>
            <p:nvPr/>
          </p:nvCxnSpPr>
          <p:spPr>
            <a:xfrm rot="5400000">
              <a:off x="4285640" y="3572540"/>
              <a:ext cx="287396" cy="1587"/>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6FFE567-35CD-474C-AF21-FAB01FBEEB62}"/>
                </a:ext>
              </a:extLst>
            </p:cNvPr>
            <p:cNvCxnSpPr/>
            <p:nvPr/>
          </p:nvCxnSpPr>
          <p:spPr>
            <a:xfrm rot="5400000" flipH="1" flipV="1">
              <a:off x="4285640" y="2419777"/>
              <a:ext cx="287396" cy="1587"/>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FC5A5A5-06D8-49FF-AC2E-98D80A25B977}"/>
                </a:ext>
              </a:extLst>
            </p:cNvPr>
            <p:cNvCxnSpPr/>
            <p:nvPr/>
          </p:nvCxnSpPr>
          <p:spPr>
            <a:xfrm rot="5400000" flipH="1" flipV="1">
              <a:off x="5436742" y="2348331"/>
              <a:ext cx="215945" cy="2159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a:extLst>
              <a:ext uri="{FF2B5EF4-FFF2-40B4-BE49-F238E27FC236}">
                <a16:creationId xmlns:a16="http://schemas.microsoft.com/office/drawing/2014/main" id="{EE4392EC-8EBE-4E2F-8511-BD27EAB7FA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1" y="457200"/>
            <a:ext cx="38131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6">
            <a:extLst>
              <a:ext uri="{FF2B5EF4-FFF2-40B4-BE49-F238E27FC236}">
                <a16:creationId xmlns:a16="http://schemas.microsoft.com/office/drawing/2014/main" id="{13CBB07D-37CE-47B8-80A6-82E98A3D5553}"/>
              </a:ext>
            </a:extLst>
          </p:cNvPr>
          <p:cNvSpPr>
            <a:spLocks noChangeArrowheads="1"/>
          </p:cNvSpPr>
          <p:nvPr/>
        </p:nvSpPr>
        <p:spPr bwMode="auto">
          <a:xfrm>
            <a:off x="3108659" y="5785635"/>
            <a:ext cx="19598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r>
              <a:rPr lang="nl-NL" altLang="nl-NL" sz="1400">
                <a:solidFill>
                  <a:srgbClr val="FFFFFF"/>
                </a:solidFill>
                <a:latin typeface="Calibri" panose="020F0502020204030204" pitchFamily="34" charset="0"/>
              </a:rPr>
              <a:t>George Grosz, </a:t>
            </a:r>
          </a:p>
          <a:p>
            <a:pPr algn="ctr" defTabSz="914400" fontAlgn="base">
              <a:spcBef>
                <a:spcPct val="0"/>
              </a:spcBef>
              <a:spcAft>
                <a:spcPct val="0"/>
              </a:spcAft>
            </a:pPr>
            <a:r>
              <a:rPr lang="nl-NL" altLang="nl-NL" sz="1400" i="1">
                <a:solidFill>
                  <a:srgbClr val="FFFFFF"/>
                </a:solidFill>
                <a:latin typeface="Calibri" panose="020F0502020204030204" pitchFamily="34" charset="0"/>
              </a:rPr>
              <a:t>Christus met gasmasker</a:t>
            </a:r>
            <a:r>
              <a:rPr lang="nl-NL" altLang="nl-NL" sz="1400">
                <a:solidFill>
                  <a:srgbClr val="FFFFFF"/>
                </a:solidFill>
                <a:latin typeface="Calibri" panose="020F0502020204030204" pitchFamily="34" charset="0"/>
              </a:rPr>
              <a:t> </a:t>
            </a:r>
          </a:p>
          <a:p>
            <a:pPr algn="ctr" defTabSz="914400" fontAlgn="base">
              <a:spcBef>
                <a:spcPct val="0"/>
              </a:spcBef>
              <a:spcAft>
                <a:spcPct val="0"/>
              </a:spcAft>
            </a:pPr>
            <a:r>
              <a:rPr lang="nl-NL" altLang="nl-NL" sz="1400">
                <a:solidFill>
                  <a:srgbClr val="FFFFFF"/>
                </a:solidFill>
                <a:latin typeface="Calibri" panose="020F0502020204030204" pitchFamily="34" charset="0"/>
              </a:rPr>
              <a:t>1920</a:t>
            </a:r>
          </a:p>
          <a:p>
            <a:pPr algn="ctr" defTabSz="914400" fontAlgn="base">
              <a:spcBef>
                <a:spcPct val="0"/>
              </a:spcBef>
              <a:spcAft>
                <a:spcPct val="0"/>
              </a:spcAft>
            </a:pPr>
            <a:r>
              <a:rPr lang="nl-NL" altLang="nl-NL" sz="1400" b="1">
                <a:solidFill>
                  <a:srgbClr val="FFFFFF"/>
                </a:solidFill>
                <a:latin typeface="Calibri" panose="020F0502020204030204" pitchFamily="34" charset="0"/>
              </a:rPr>
              <a:t> </a:t>
            </a:r>
            <a:endParaRPr lang="nl-NL" altLang="nl-NL" sz="1400">
              <a:solidFill>
                <a:srgbClr val="FFFFFF"/>
              </a:solidFill>
              <a:latin typeface="Calibri" panose="020F0502020204030204" pitchFamily="34" charset="0"/>
            </a:endParaRPr>
          </a:p>
        </p:txBody>
      </p:sp>
      <p:sp>
        <p:nvSpPr>
          <p:cNvPr id="12292" name="Rectangle 7">
            <a:extLst>
              <a:ext uri="{FF2B5EF4-FFF2-40B4-BE49-F238E27FC236}">
                <a16:creationId xmlns:a16="http://schemas.microsoft.com/office/drawing/2014/main" id="{8A50B8D3-0ACC-42D0-B758-01E8DD799877}"/>
              </a:ext>
            </a:extLst>
          </p:cNvPr>
          <p:cNvSpPr>
            <a:spLocks noChangeArrowheads="1"/>
          </p:cNvSpPr>
          <p:nvPr/>
        </p:nvSpPr>
        <p:spPr bwMode="auto">
          <a:xfrm>
            <a:off x="6744980" y="5709435"/>
            <a:ext cx="35042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r>
              <a:rPr lang="nl-NL" altLang="nl-NL" sz="1400">
                <a:solidFill>
                  <a:srgbClr val="FFFFFF"/>
                </a:solidFill>
                <a:latin typeface="Calibri" panose="020F0502020204030204" pitchFamily="34" charset="0"/>
              </a:rPr>
              <a:t>George Grosz</a:t>
            </a:r>
            <a:r>
              <a:rPr lang="nl-NL" altLang="nl-NL" sz="1400" b="1">
                <a:solidFill>
                  <a:srgbClr val="FFFFFF"/>
                </a:solidFill>
                <a:latin typeface="Calibri" panose="020F0502020204030204" pitchFamily="34" charset="0"/>
              </a:rPr>
              <a:t> </a:t>
            </a:r>
          </a:p>
          <a:p>
            <a:pPr algn="ctr" defTabSz="914400" fontAlgn="base">
              <a:spcBef>
                <a:spcPct val="0"/>
              </a:spcBef>
              <a:spcAft>
                <a:spcPct val="0"/>
              </a:spcAft>
            </a:pPr>
            <a:r>
              <a:rPr lang="nl-NL" altLang="nl-NL" sz="1400" i="1">
                <a:solidFill>
                  <a:srgbClr val="FFFFFF"/>
                </a:solidFill>
                <a:latin typeface="Calibri" panose="020F0502020204030204" pitchFamily="34" charset="0"/>
              </a:rPr>
              <a:t>Daum huwt haar pedante minnaar George....</a:t>
            </a:r>
            <a:r>
              <a:rPr lang="nl-NL" altLang="nl-NL" sz="1400">
                <a:solidFill>
                  <a:srgbClr val="FFFFFF"/>
                </a:solidFill>
                <a:latin typeface="Calibri" panose="020F0502020204030204" pitchFamily="34" charset="0"/>
              </a:rPr>
              <a:t> </a:t>
            </a:r>
          </a:p>
          <a:p>
            <a:pPr algn="ctr" defTabSz="914400" fontAlgn="base">
              <a:spcBef>
                <a:spcPct val="0"/>
              </a:spcBef>
              <a:spcAft>
                <a:spcPct val="0"/>
              </a:spcAft>
            </a:pPr>
            <a:r>
              <a:rPr lang="nl-NL" altLang="nl-NL" sz="1400">
                <a:solidFill>
                  <a:srgbClr val="FFFFFF"/>
                </a:solidFill>
                <a:latin typeface="Calibri" panose="020F0502020204030204" pitchFamily="34" charset="0"/>
              </a:rPr>
              <a:t>1920</a:t>
            </a:r>
          </a:p>
          <a:p>
            <a:pPr algn="ctr" defTabSz="914400" fontAlgn="base">
              <a:spcBef>
                <a:spcPct val="0"/>
              </a:spcBef>
              <a:spcAft>
                <a:spcPct val="0"/>
              </a:spcAft>
            </a:pPr>
            <a:r>
              <a:rPr lang="nl-NL" altLang="nl-NL" sz="1400">
                <a:solidFill>
                  <a:srgbClr val="FFFFFF"/>
                </a:solidFill>
                <a:latin typeface="Calibri" panose="020F0502020204030204" pitchFamily="34" charset="0"/>
              </a:rPr>
              <a:t>Waterverftekening met collage</a:t>
            </a:r>
          </a:p>
        </p:txBody>
      </p:sp>
      <p:pic>
        <p:nvPicPr>
          <p:cNvPr id="12293" name="Picture 9">
            <a:extLst>
              <a:ext uri="{FF2B5EF4-FFF2-40B4-BE49-F238E27FC236}">
                <a16:creationId xmlns:a16="http://schemas.microsoft.com/office/drawing/2014/main" id="{65DFF50C-161A-492C-8CD7-1C07E1379D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457201"/>
            <a:ext cx="3900488"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37EB89B-A947-4D1D-BBB5-F56FEE7FC83D}"/>
              </a:ext>
            </a:extLst>
          </p:cNvPr>
          <p:cNvSpPr txBox="1"/>
          <p:nvPr/>
        </p:nvSpPr>
        <p:spPr>
          <a:xfrm>
            <a:off x="580522" y="5313220"/>
            <a:ext cx="9357562" cy="923330"/>
          </a:xfrm>
          <a:prstGeom prst="rect">
            <a:avLst/>
          </a:prstGeom>
          <a:noFill/>
        </p:spPr>
        <p:txBody>
          <a:bodyPr wrap="square">
            <a:spAutoFit/>
          </a:bodyPr>
          <a:lstStyle/>
          <a:p>
            <a:r>
              <a:rPr lang="nl-NL" dirty="0">
                <a:solidFill>
                  <a:schemeClr val="bg1"/>
                </a:solidFill>
                <a:latin typeface="Calibri" panose="020F0502020204030204" pitchFamily="34" charset="0"/>
                <a:cs typeface="Calibri" panose="020F0502020204030204" pitchFamily="34" charset="0"/>
              </a:rPr>
              <a:t>De Nederlandse </a:t>
            </a:r>
            <a:r>
              <a:rPr lang="nl-NL" dirty="0">
                <a:solidFill>
                  <a:srgbClr val="FFFF00"/>
                </a:solidFill>
                <a:latin typeface="Calibri" panose="020F0502020204030204" pitchFamily="34" charset="0"/>
                <a:cs typeface="Calibri" panose="020F0502020204030204" pitchFamily="34" charset="0"/>
              </a:rPr>
              <a:t>Charley </a:t>
            </a:r>
            <a:r>
              <a:rPr lang="nl-NL" dirty="0" err="1">
                <a:solidFill>
                  <a:srgbClr val="FFFF00"/>
                </a:solidFill>
                <a:latin typeface="Calibri" panose="020F0502020204030204" pitchFamily="34" charset="0"/>
                <a:cs typeface="Calibri" panose="020F0502020204030204" pitchFamily="34" charset="0"/>
              </a:rPr>
              <a:t>Toorop</a:t>
            </a:r>
            <a:r>
              <a:rPr lang="nl-NL" dirty="0">
                <a:solidFill>
                  <a:srgbClr val="FFFF00"/>
                </a:solidFill>
                <a:latin typeface="Calibri" panose="020F0502020204030204" pitchFamily="34" charset="0"/>
                <a:cs typeface="Calibri" panose="020F0502020204030204" pitchFamily="34" charset="0"/>
              </a:rPr>
              <a:t> </a:t>
            </a:r>
            <a:r>
              <a:rPr lang="nl-NL" dirty="0">
                <a:solidFill>
                  <a:schemeClr val="bg1"/>
                </a:solidFill>
                <a:latin typeface="Calibri" panose="020F0502020204030204" pitchFamily="34" charset="0"/>
                <a:cs typeface="Calibri" panose="020F0502020204030204" pitchFamily="34" charset="0"/>
              </a:rPr>
              <a:t>schildert met krachtige penseelstreken. Door deze stijl wordt haar werk ook wel gerekend tot de ‘nieuwe zakelijkheid’. Vanwege de magische sfeer, die haar doeken karakteriseren wordt ze daarnaast ook wel beschouwd als magisch realist.</a:t>
            </a:r>
          </a:p>
        </p:txBody>
      </p:sp>
      <p:pic>
        <p:nvPicPr>
          <p:cNvPr id="4" name="Afbeelding 3">
            <a:extLst>
              <a:ext uri="{FF2B5EF4-FFF2-40B4-BE49-F238E27FC236}">
                <a16:creationId xmlns:a16="http://schemas.microsoft.com/office/drawing/2014/main" id="{7B328227-F46B-44A1-8B5B-882E8F5C8E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269" y="397039"/>
            <a:ext cx="3931743" cy="4668253"/>
          </a:xfrm>
          <a:prstGeom prst="rect">
            <a:avLst/>
          </a:prstGeom>
        </p:spPr>
      </p:pic>
      <p:sp>
        <p:nvSpPr>
          <p:cNvPr id="6" name="Tekstvak 5">
            <a:extLst>
              <a:ext uri="{FF2B5EF4-FFF2-40B4-BE49-F238E27FC236}">
                <a16:creationId xmlns:a16="http://schemas.microsoft.com/office/drawing/2014/main" id="{4E575E16-7FC0-4592-BFC2-DE25649F9314}"/>
              </a:ext>
            </a:extLst>
          </p:cNvPr>
          <p:cNvSpPr txBox="1"/>
          <p:nvPr/>
        </p:nvSpPr>
        <p:spPr>
          <a:xfrm>
            <a:off x="4405483" y="4511294"/>
            <a:ext cx="2018298" cy="553998"/>
          </a:xfrm>
          <a:prstGeom prst="rect">
            <a:avLst/>
          </a:prstGeom>
          <a:noFill/>
        </p:spPr>
        <p:txBody>
          <a:bodyPr wrap="square">
            <a:spAutoFit/>
          </a:bodyPr>
          <a:lstStyle/>
          <a:p>
            <a:r>
              <a:rPr lang="nl-NL" sz="1000" dirty="0">
                <a:solidFill>
                  <a:schemeClr val="bg1"/>
                </a:solidFill>
                <a:latin typeface="Calibri" panose="020F0502020204030204" pitchFamily="34" charset="0"/>
                <a:cs typeface="Calibri" panose="020F0502020204030204" pitchFamily="34" charset="0"/>
              </a:rPr>
              <a:t>Charley </a:t>
            </a:r>
            <a:r>
              <a:rPr lang="nl-NL" sz="1000" dirty="0" err="1">
                <a:solidFill>
                  <a:schemeClr val="bg1"/>
                </a:solidFill>
                <a:latin typeface="Calibri" panose="020F0502020204030204" pitchFamily="34" charset="0"/>
                <a:cs typeface="Calibri" panose="020F0502020204030204" pitchFamily="34" charset="0"/>
              </a:rPr>
              <a:t>Toorop</a:t>
            </a:r>
            <a:r>
              <a:rPr lang="nl-NL" sz="1000" dirty="0">
                <a:solidFill>
                  <a:schemeClr val="bg1"/>
                </a:solidFill>
                <a:latin typeface="Calibri" panose="020F0502020204030204" pitchFamily="34" charset="0"/>
                <a:cs typeface="Calibri" panose="020F0502020204030204" pitchFamily="34" charset="0"/>
              </a:rPr>
              <a:t>, La </a:t>
            </a:r>
            <a:r>
              <a:rPr lang="nl-NL" sz="1000" dirty="0" err="1">
                <a:solidFill>
                  <a:schemeClr val="bg1"/>
                </a:solidFill>
                <a:latin typeface="Calibri" panose="020F0502020204030204" pitchFamily="34" charset="0"/>
                <a:cs typeface="Calibri" panose="020F0502020204030204" pitchFamily="34" charset="0"/>
              </a:rPr>
              <a:t>patronne</a:t>
            </a:r>
            <a:r>
              <a:rPr lang="nl-NL" sz="1000" dirty="0">
                <a:solidFill>
                  <a:schemeClr val="bg1"/>
                </a:solidFill>
                <a:latin typeface="Calibri" panose="020F0502020204030204" pitchFamily="34" charset="0"/>
                <a:cs typeface="Calibri" panose="020F0502020204030204" pitchFamily="34" charset="0"/>
              </a:rPr>
              <a:t> et sa </a:t>
            </a:r>
            <a:r>
              <a:rPr lang="nl-NL" sz="1000" dirty="0" err="1">
                <a:solidFill>
                  <a:schemeClr val="bg1"/>
                </a:solidFill>
                <a:latin typeface="Calibri" panose="020F0502020204030204" pitchFamily="34" charset="0"/>
                <a:cs typeface="Calibri" panose="020F0502020204030204" pitchFamily="34" charset="0"/>
              </a:rPr>
              <a:t>fille</a:t>
            </a:r>
            <a:r>
              <a:rPr lang="nl-NL" sz="1000" dirty="0">
                <a:solidFill>
                  <a:schemeClr val="bg1"/>
                </a:solidFill>
                <a:latin typeface="Calibri" panose="020F0502020204030204" pitchFamily="34" charset="0"/>
                <a:cs typeface="Calibri" panose="020F0502020204030204" pitchFamily="34" charset="0"/>
              </a:rPr>
              <a:t>, 1922, olieverf op doek, 91 x 78, Kröller-Müller Museum, Otterlo</a:t>
            </a:r>
          </a:p>
        </p:txBody>
      </p:sp>
      <p:pic>
        <p:nvPicPr>
          <p:cNvPr id="7" name="Afbeelding 6">
            <a:extLst>
              <a:ext uri="{FF2B5EF4-FFF2-40B4-BE49-F238E27FC236}">
                <a16:creationId xmlns:a16="http://schemas.microsoft.com/office/drawing/2014/main" id="{5EFFB337-FD3C-4F07-804A-3D3B22999D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233" y="397038"/>
            <a:ext cx="3715762" cy="4668253"/>
          </a:xfrm>
          <a:prstGeom prst="rect">
            <a:avLst/>
          </a:prstGeom>
        </p:spPr>
      </p:pic>
      <p:sp>
        <p:nvSpPr>
          <p:cNvPr id="9" name="Tekstvak 8">
            <a:extLst>
              <a:ext uri="{FF2B5EF4-FFF2-40B4-BE49-F238E27FC236}">
                <a16:creationId xmlns:a16="http://schemas.microsoft.com/office/drawing/2014/main" id="{6E8D3356-3DDC-4969-A73E-3A4372213EC2}"/>
              </a:ext>
            </a:extLst>
          </p:cNvPr>
          <p:cNvSpPr txBox="1"/>
          <p:nvPr/>
        </p:nvSpPr>
        <p:spPr>
          <a:xfrm>
            <a:off x="10344995" y="4049628"/>
            <a:ext cx="1388645" cy="1015663"/>
          </a:xfrm>
          <a:prstGeom prst="rect">
            <a:avLst/>
          </a:prstGeom>
          <a:noFill/>
        </p:spPr>
        <p:txBody>
          <a:bodyPr wrap="square">
            <a:spAutoFit/>
          </a:bodyPr>
          <a:lstStyle/>
          <a:p>
            <a:r>
              <a:rPr lang="nl-NL" sz="1000" dirty="0">
                <a:solidFill>
                  <a:schemeClr val="bg1"/>
                </a:solidFill>
                <a:latin typeface="Calibri" panose="020F0502020204030204" pitchFamily="34" charset="0"/>
                <a:cs typeface="Calibri" panose="020F0502020204030204" pitchFamily="34" charset="0"/>
              </a:rPr>
              <a:t>Charley </a:t>
            </a:r>
            <a:r>
              <a:rPr lang="nl-NL" sz="1000" dirty="0" err="1">
                <a:solidFill>
                  <a:schemeClr val="bg1"/>
                </a:solidFill>
                <a:latin typeface="Calibri" panose="020F0502020204030204" pitchFamily="34" charset="0"/>
                <a:cs typeface="Calibri" panose="020F0502020204030204" pitchFamily="34" charset="0"/>
              </a:rPr>
              <a:t>Toorop</a:t>
            </a:r>
            <a:r>
              <a:rPr lang="nl-NL" sz="1000" dirty="0">
                <a:solidFill>
                  <a:schemeClr val="bg1"/>
                </a:solidFill>
                <a:latin typeface="Calibri" panose="020F0502020204030204" pitchFamily="34" charset="0"/>
                <a:cs typeface="Calibri" panose="020F0502020204030204" pitchFamily="34" charset="0"/>
              </a:rPr>
              <a:t> (1891-1955), Zelfportret met drie kinderen, 1929, olieverf op doek, 101 x 81 cm, Groninger Museum</a:t>
            </a:r>
          </a:p>
        </p:txBody>
      </p:sp>
    </p:spTree>
    <p:extLst>
      <p:ext uri="{BB962C8B-B14F-4D97-AF65-F5344CB8AC3E}">
        <p14:creationId xmlns:p14="http://schemas.microsoft.com/office/powerpoint/2010/main" val="1469854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E1CA7DBE-D51C-43B3-B06E-F0E401B138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313" y="2349501"/>
            <a:ext cx="30972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
            <a:extLst>
              <a:ext uri="{FF2B5EF4-FFF2-40B4-BE49-F238E27FC236}">
                <a16:creationId xmlns:a16="http://schemas.microsoft.com/office/drawing/2014/main" id="{A17CDF43-14D0-4359-8FFB-717137FAE4C7}"/>
              </a:ext>
            </a:extLst>
          </p:cNvPr>
          <p:cNvSpPr txBox="1">
            <a:spLocks noChangeArrowheads="1"/>
          </p:cNvSpPr>
          <p:nvPr/>
        </p:nvSpPr>
        <p:spPr bwMode="auto">
          <a:xfrm>
            <a:off x="4440239" y="476251"/>
            <a:ext cx="3286125" cy="1200329"/>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nl-NL" altLang="nl-NL" sz="2400" dirty="0">
                <a:solidFill>
                  <a:prstClr val="white"/>
                </a:solidFill>
                <a:latin typeface="Calibri" panose="020F0502020204030204" pitchFamily="34" charset="0"/>
              </a:rPr>
              <a:t> </a:t>
            </a:r>
          </a:p>
          <a:p>
            <a:pPr algn="ctr" eaLnBrk="1" hangingPunct="1"/>
            <a:r>
              <a:rPr lang="nl-NL" altLang="nl-NL" sz="2400" dirty="0">
                <a:solidFill>
                  <a:prstClr val="white"/>
                </a:solidFill>
                <a:latin typeface="Calibri" panose="020F0502020204030204" pitchFamily="34" charset="0"/>
              </a:rPr>
              <a:t>Surrealisme</a:t>
            </a:r>
          </a:p>
          <a:p>
            <a:pPr algn="ctr" eaLnBrk="1" hangingPunct="1"/>
            <a:endParaRPr lang="nl-NL" altLang="nl-NL" sz="2400" dirty="0">
              <a:solidFill>
                <a:prstClr val="white"/>
              </a:solidFill>
              <a:latin typeface="Calibri" panose="020F0502020204030204" pitchFamily="34" charset="0"/>
            </a:endParaRPr>
          </a:p>
        </p:txBody>
      </p:sp>
      <p:pic>
        <p:nvPicPr>
          <p:cNvPr id="19460" name="Picture 2">
            <a:extLst>
              <a:ext uri="{FF2B5EF4-FFF2-40B4-BE49-F238E27FC236}">
                <a16:creationId xmlns:a16="http://schemas.microsoft.com/office/drawing/2014/main" id="{A7D4FD3A-D124-49DF-BE0E-8C4B0B054F6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9524" y="1917702"/>
            <a:ext cx="2071687"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A1D387F9-035C-4875-8DE3-B0BCAB797255}"/>
              </a:ext>
            </a:extLst>
          </p:cNvPr>
          <p:cNvCxnSpPr/>
          <p:nvPr/>
        </p:nvCxnSpPr>
        <p:spPr>
          <a:xfrm rot="10800000">
            <a:off x="3792539" y="2420938"/>
            <a:ext cx="1150937" cy="576262"/>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02F0B25-3ABC-420B-9C5E-F5B781EC3DCD}"/>
              </a:ext>
            </a:extLst>
          </p:cNvPr>
          <p:cNvCxnSpPr/>
          <p:nvPr/>
        </p:nvCxnSpPr>
        <p:spPr>
          <a:xfrm flipV="1">
            <a:off x="7400926" y="2501901"/>
            <a:ext cx="487363" cy="231775"/>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E6CC8ED-6DF9-488E-B435-EC994003666F}"/>
              </a:ext>
            </a:extLst>
          </p:cNvPr>
          <p:cNvCxnSpPr>
            <a:cxnSpLocks/>
          </p:cNvCxnSpPr>
          <p:nvPr/>
        </p:nvCxnSpPr>
        <p:spPr>
          <a:xfrm>
            <a:off x="7058026" y="4696621"/>
            <a:ext cx="749300" cy="672126"/>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464" name="Rectangle 8">
            <a:extLst>
              <a:ext uri="{FF2B5EF4-FFF2-40B4-BE49-F238E27FC236}">
                <a16:creationId xmlns:a16="http://schemas.microsoft.com/office/drawing/2014/main" id="{05A60482-BA5D-4CE4-B1F7-B56F69385933}"/>
              </a:ext>
            </a:extLst>
          </p:cNvPr>
          <p:cNvSpPr>
            <a:spLocks noChangeArrowheads="1"/>
          </p:cNvSpPr>
          <p:nvPr/>
        </p:nvSpPr>
        <p:spPr bwMode="auto">
          <a:xfrm>
            <a:off x="1776414" y="1989139"/>
            <a:ext cx="3240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nl-NL" sz="1600">
                <a:solidFill>
                  <a:prstClr val="white"/>
                </a:solidFill>
              </a:rPr>
              <a:t>‘ Automatisch schrijven’ </a:t>
            </a:r>
            <a:endParaRPr lang="nl-NL" altLang="nl-NL" sz="1600">
              <a:solidFill>
                <a:prstClr val="white"/>
              </a:solidFill>
            </a:endParaRPr>
          </a:p>
        </p:txBody>
      </p:sp>
      <p:sp>
        <p:nvSpPr>
          <p:cNvPr id="19465" name="Rectangle 10">
            <a:extLst>
              <a:ext uri="{FF2B5EF4-FFF2-40B4-BE49-F238E27FC236}">
                <a16:creationId xmlns:a16="http://schemas.microsoft.com/office/drawing/2014/main" id="{E9F8E13B-D39A-4230-8683-04A47BAB0849}"/>
              </a:ext>
            </a:extLst>
          </p:cNvPr>
          <p:cNvSpPr>
            <a:spLocks noChangeArrowheads="1"/>
          </p:cNvSpPr>
          <p:nvPr/>
        </p:nvSpPr>
        <p:spPr bwMode="auto">
          <a:xfrm>
            <a:off x="1990726" y="4365625"/>
            <a:ext cx="2449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nl-NL" sz="1600">
                <a:solidFill>
                  <a:prstClr val="white"/>
                </a:solidFill>
              </a:rPr>
              <a:t>Surrealistisch Manifest</a:t>
            </a:r>
          </a:p>
          <a:p>
            <a:pPr eaLnBrk="1" hangingPunct="1"/>
            <a:r>
              <a:rPr lang="en-US" altLang="nl-NL" sz="1600">
                <a:solidFill>
                  <a:prstClr val="white"/>
                </a:solidFill>
              </a:rPr>
              <a:t>1924 </a:t>
            </a:r>
            <a:endParaRPr lang="nl-NL" altLang="nl-NL" sz="1600">
              <a:solidFill>
                <a:prstClr val="white"/>
              </a:solidFill>
            </a:endParaRPr>
          </a:p>
        </p:txBody>
      </p:sp>
      <p:cxnSp>
        <p:nvCxnSpPr>
          <p:cNvPr id="13" name="Straight Arrow Connector 12">
            <a:extLst>
              <a:ext uri="{FF2B5EF4-FFF2-40B4-BE49-F238E27FC236}">
                <a16:creationId xmlns:a16="http://schemas.microsoft.com/office/drawing/2014/main" id="{0E342508-8C24-4CB7-97A3-BDE7657F85DC}"/>
              </a:ext>
            </a:extLst>
          </p:cNvPr>
          <p:cNvCxnSpPr/>
          <p:nvPr/>
        </p:nvCxnSpPr>
        <p:spPr>
          <a:xfrm rot="10800000" flipV="1">
            <a:off x="4440239" y="4365625"/>
            <a:ext cx="503237" cy="4318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9467" name="Picture 3">
            <a:extLst>
              <a:ext uri="{FF2B5EF4-FFF2-40B4-BE49-F238E27FC236}">
                <a16:creationId xmlns:a16="http://schemas.microsoft.com/office/drawing/2014/main" id="{D48F6BA9-73FE-4E51-B51E-390A17144A7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63749" y="4946649"/>
            <a:ext cx="26855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5">
            <a:extLst>
              <a:ext uri="{FF2B5EF4-FFF2-40B4-BE49-F238E27FC236}">
                <a16:creationId xmlns:a16="http://schemas.microsoft.com/office/drawing/2014/main" id="{74E113A5-B098-4712-A08F-E525A2F6E24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63750" y="333376"/>
            <a:ext cx="1785938"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Rectangle 18">
            <a:extLst>
              <a:ext uri="{FF2B5EF4-FFF2-40B4-BE49-F238E27FC236}">
                <a16:creationId xmlns:a16="http://schemas.microsoft.com/office/drawing/2014/main" id="{AEA0B97B-84DB-4F95-BBCD-4E58E4CD96C8}"/>
              </a:ext>
            </a:extLst>
          </p:cNvPr>
          <p:cNvSpPr>
            <a:spLocks noChangeArrowheads="1"/>
          </p:cNvSpPr>
          <p:nvPr/>
        </p:nvSpPr>
        <p:spPr bwMode="auto">
          <a:xfrm>
            <a:off x="7442678" y="5493320"/>
            <a:ext cx="2447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nl-NL" dirty="0">
                <a:solidFill>
                  <a:prstClr val="white"/>
                </a:solidFill>
                <a:latin typeface="+mn-lt"/>
              </a:rPr>
              <a:t>Dichter </a:t>
            </a:r>
            <a:r>
              <a:rPr lang="en-US" altLang="nl-NL" dirty="0" err="1">
                <a:solidFill>
                  <a:prstClr val="white"/>
                </a:solidFill>
                <a:latin typeface="+mn-lt"/>
              </a:rPr>
              <a:t>en</a:t>
            </a:r>
            <a:r>
              <a:rPr lang="en-US" altLang="nl-NL" dirty="0">
                <a:solidFill>
                  <a:prstClr val="white"/>
                </a:solidFill>
                <a:latin typeface="+mn-lt"/>
              </a:rPr>
              <a:t> </a:t>
            </a:r>
            <a:r>
              <a:rPr lang="en-US" altLang="nl-NL" dirty="0" err="1">
                <a:solidFill>
                  <a:prstClr val="white"/>
                </a:solidFill>
                <a:latin typeface="+mn-lt"/>
              </a:rPr>
              <a:t>theoreticus</a:t>
            </a:r>
            <a:r>
              <a:rPr lang="en-US" altLang="nl-NL" dirty="0">
                <a:solidFill>
                  <a:prstClr val="white"/>
                </a:solidFill>
                <a:latin typeface="+mn-lt"/>
              </a:rPr>
              <a:t>,</a:t>
            </a:r>
          </a:p>
          <a:p>
            <a:pPr eaLnBrk="1" hangingPunct="1"/>
            <a:r>
              <a:rPr lang="en-US" altLang="nl-NL" dirty="0" err="1">
                <a:solidFill>
                  <a:prstClr val="white"/>
                </a:solidFill>
                <a:latin typeface="+mn-lt"/>
              </a:rPr>
              <a:t>grondlegger</a:t>
            </a:r>
            <a:endParaRPr lang="nl-NL" altLang="nl-NL" dirty="0">
              <a:solidFill>
                <a:prstClr val="white"/>
              </a:solidFill>
              <a:latin typeface="+mn-lt"/>
            </a:endParaRPr>
          </a:p>
        </p:txBody>
      </p:sp>
      <p:sp>
        <p:nvSpPr>
          <p:cNvPr id="16" name="Tekstvak 15">
            <a:extLst>
              <a:ext uri="{FF2B5EF4-FFF2-40B4-BE49-F238E27FC236}">
                <a16:creationId xmlns:a16="http://schemas.microsoft.com/office/drawing/2014/main" id="{F60AC2AE-8574-40E7-9688-2B3F8023A7DA}"/>
              </a:ext>
            </a:extLst>
          </p:cNvPr>
          <p:cNvSpPr txBox="1"/>
          <p:nvPr/>
        </p:nvSpPr>
        <p:spPr>
          <a:xfrm>
            <a:off x="5392471" y="5273677"/>
            <a:ext cx="6097712" cy="369332"/>
          </a:xfrm>
          <a:prstGeom prst="rect">
            <a:avLst/>
          </a:prstGeom>
          <a:noFill/>
        </p:spPr>
        <p:txBody>
          <a:bodyPr wrap="square">
            <a:spAutoFit/>
          </a:bodyPr>
          <a:lstStyle/>
          <a:p>
            <a:r>
              <a:rPr lang="nl-NL" u="sng" dirty="0">
                <a:solidFill>
                  <a:srgbClr val="FF6600"/>
                </a:solidFill>
              </a:rPr>
              <a:t>André Breton </a:t>
            </a:r>
          </a:p>
        </p:txBody>
      </p:sp>
      <p:sp>
        <p:nvSpPr>
          <p:cNvPr id="19" name="Tekstvak 18">
            <a:extLst>
              <a:ext uri="{FF2B5EF4-FFF2-40B4-BE49-F238E27FC236}">
                <a16:creationId xmlns:a16="http://schemas.microsoft.com/office/drawing/2014/main" id="{C33789CF-4893-43F5-A816-0244B91FD7D0}"/>
              </a:ext>
            </a:extLst>
          </p:cNvPr>
          <p:cNvSpPr txBox="1"/>
          <p:nvPr/>
        </p:nvSpPr>
        <p:spPr>
          <a:xfrm>
            <a:off x="8054939" y="1921013"/>
            <a:ext cx="3435244" cy="2308324"/>
          </a:xfrm>
          <a:prstGeom prst="rect">
            <a:avLst/>
          </a:prstGeom>
          <a:noFill/>
        </p:spPr>
        <p:txBody>
          <a:bodyPr wrap="square">
            <a:spAutoFit/>
          </a:bodyPr>
          <a:lstStyle/>
          <a:p>
            <a:r>
              <a:rPr lang="nl-NL" dirty="0"/>
              <a:t>Hij stelde dat de levenshouding van de surrealist gericht moet zijn op het omverwerpen van de bestaande orde, want de burgermaatschappij had </a:t>
            </a:r>
            <a:r>
              <a:rPr lang="nl-NL" dirty="0">
                <a:solidFill>
                  <a:srgbClr val="FFFF00"/>
                </a:solidFill>
              </a:rPr>
              <a:t>geleid tot de waanzin van oorlog </a:t>
            </a:r>
            <a:r>
              <a:rPr lang="nl-NL" dirty="0"/>
              <a:t>en </a:t>
            </a:r>
            <a:r>
              <a:rPr lang="nl-NL" dirty="0">
                <a:solidFill>
                  <a:srgbClr val="FFFF00"/>
                </a:solidFill>
              </a:rPr>
              <a:t>beperkte </a:t>
            </a:r>
            <a:r>
              <a:rPr lang="nl-NL" dirty="0"/>
              <a:t>mensen in hun </a:t>
            </a:r>
            <a:r>
              <a:rPr lang="nl-NL" dirty="0">
                <a:solidFill>
                  <a:srgbClr val="FFFF00"/>
                </a:solidFill>
              </a:rPr>
              <a:t>vrijheid van denken </a:t>
            </a:r>
            <a:r>
              <a:rPr lang="nl-NL" dirty="0"/>
              <a:t>en handelen.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a:extLst>
              <a:ext uri="{FF2B5EF4-FFF2-40B4-BE49-F238E27FC236}">
                <a16:creationId xmlns:a16="http://schemas.microsoft.com/office/drawing/2014/main" id="{14766B4A-F251-442F-8D46-C1877D1086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1088" y="4365625"/>
            <a:ext cx="29845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a:extLst>
              <a:ext uri="{FF2B5EF4-FFF2-40B4-BE49-F238E27FC236}">
                <a16:creationId xmlns:a16="http://schemas.microsoft.com/office/drawing/2014/main" id="{83CF77BF-203C-4569-A60B-6487C33625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59375" y="2205038"/>
            <a:ext cx="1847850"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a:extLst>
              <a:ext uri="{FF2B5EF4-FFF2-40B4-BE49-F238E27FC236}">
                <a16:creationId xmlns:a16="http://schemas.microsoft.com/office/drawing/2014/main" id="{49340F73-2F58-4FE4-9DE9-7A3E4C29A360}"/>
              </a:ext>
            </a:extLst>
          </p:cNvPr>
          <p:cNvSpPr>
            <a:spLocks noChangeArrowheads="1"/>
          </p:cNvSpPr>
          <p:nvPr/>
        </p:nvSpPr>
        <p:spPr bwMode="auto">
          <a:xfrm>
            <a:off x="5064918" y="1279523"/>
            <a:ext cx="2062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nl-NL" sz="2400" u="sng" dirty="0">
                <a:solidFill>
                  <a:srgbClr val="FF6600"/>
                </a:solidFill>
                <a:latin typeface="Calibri" panose="020F0502020204030204" pitchFamily="34" charset="0"/>
              </a:rPr>
              <a:t>Sigmund Freud</a:t>
            </a:r>
          </a:p>
        </p:txBody>
      </p:sp>
      <p:pic>
        <p:nvPicPr>
          <p:cNvPr id="20485" name="Picture 3">
            <a:extLst>
              <a:ext uri="{FF2B5EF4-FFF2-40B4-BE49-F238E27FC236}">
                <a16:creationId xmlns:a16="http://schemas.microsoft.com/office/drawing/2014/main" id="{1B60D972-532B-423E-958B-E2170115467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92313" y="260350"/>
            <a:ext cx="2081212"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a:extLst>
              <a:ext uri="{FF2B5EF4-FFF2-40B4-BE49-F238E27FC236}">
                <a16:creationId xmlns:a16="http://schemas.microsoft.com/office/drawing/2014/main" id="{B975E558-EC86-449B-8046-9C83803126F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191624" y="735012"/>
            <a:ext cx="20161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679AB802-9005-42BB-B463-E5A234ED447A}"/>
              </a:ext>
            </a:extLst>
          </p:cNvPr>
          <p:cNvCxnSpPr/>
          <p:nvPr/>
        </p:nvCxnSpPr>
        <p:spPr>
          <a:xfrm>
            <a:off x="7319963" y="4292600"/>
            <a:ext cx="792162" cy="4318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DDBD9D3-6BE8-4CB1-BDB8-E3B85970532B}"/>
              </a:ext>
            </a:extLst>
          </p:cNvPr>
          <p:cNvCxnSpPr/>
          <p:nvPr/>
        </p:nvCxnSpPr>
        <p:spPr>
          <a:xfrm rot="10800000">
            <a:off x="4224338" y="2708276"/>
            <a:ext cx="576262" cy="441325"/>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2F12DD1-A081-4F3F-82A1-7C7CE032F75F}"/>
              </a:ext>
            </a:extLst>
          </p:cNvPr>
          <p:cNvCxnSpPr/>
          <p:nvPr/>
        </p:nvCxnSpPr>
        <p:spPr>
          <a:xfrm flipV="1">
            <a:off x="7248526" y="2349501"/>
            <a:ext cx="487363" cy="231775"/>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490" name="Rectangle 14">
            <a:extLst>
              <a:ext uri="{FF2B5EF4-FFF2-40B4-BE49-F238E27FC236}">
                <a16:creationId xmlns:a16="http://schemas.microsoft.com/office/drawing/2014/main" id="{FDFED0B4-D434-4FDC-ACF0-C82887BF935D}"/>
              </a:ext>
            </a:extLst>
          </p:cNvPr>
          <p:cNvSpPr>
            <a:spLocks noChangeArrowheads="1"/>
          </p:cNvSpPr>
          <p:nvPr/>
        </p:nvSpPr>
        <p:spPr bwMode="auto">
          <a:xfrm>
            <a:off x="8112125" y="4724400"/>
            <a:ext cx="153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nl-NL" dirty="0" err="1">
                <a:solidFill>
                  <a:prstClr val="white"/>
                </a:solidFill>
                <a:latin typeface="Calibri" panose="020F0502020204030204" pitchFamily="34" charset="0"/>
              </a:rPr>
              <a:t>psychoanalyse</a:t>
            </a:r>
            <a:endParaRPr lang="nl-NL" altLang="nl-NL" dirty="0">
              <a:solidFill>
                <a:prstClr val="white"/>
              </a:solidFill>
            </a:endParaRPr>
          </a:p>
        </p:txBody>
      </p:sp>
      <p:sp>
        <p:nvSpPr>
          <p:cNvPr id="20491" name="Rectangle 15">
            <a:extLst>
              <a:ext uri="{FF2B5EF4-FFF2-40B4-BE49-F238E27FC236}">
                <a16:creationId xmlns:a16="http://schemas.microsoft.com/office/drawing/2014/main" id="{3D4D93C2-2A71-4621-8326-2EA391BD7307}"/>
              </a:ext>
            </a:extLst>
          </p:cNvPr>
          <p:cNvSpPr>
            <a:spLocks noChangeArrowheads="1"/>
          </p:cNvSpPr>
          <p:nvPr/>
        </p:nvSpPr>
        <p:spPr bwMode="auto">
          <a:xfrm>
            <a:off x="6311901" y="5300663"/>
            <a:ext cx="2466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nl-NL">
                <a:solidFill>
                  <a:prstClr val="white"/>
                </a:solidFill>
                <a:latin typeface="Calibri" panose="020F0502020204030204" pitchFamily="34" charset="0"/>
              </a:rPr>
              <a:t>Freudiaanse verspreking</a:t>
            </a:r>
          </a:p>
          <a:p>
            <a:pPr eaLnBrk="1" hangingPunct="1"/>
            <a:endParaRPr lang="nl-NL" altLang="nl-NL">
              <a:solidFill>
                <a:prstClr val="white"/>
              </a:solidFill>
            </a:endParaRPr>
          </a:p>
        </p:txBody>
      </p:sp>
      <p:sp>
        <p:nvSpPr>
          <p:cNvPr id="20492" name="Rectangle 17">
            <a:extLst>
              <a:ext uri="{FF2B5EF4-FFF2-40B4-BE49-F238E27FC236}">
                <a16:creationId xmlns:a16="http://schemas.microsoft.com/office/drawing/2014/main" id="{F89CDD9E-895B-48A7-9FFF-43D877086082}"/>
              </a:ext>
            </a:extLst>
          </p:cNvPr>
          <p:cNvSpPr>
            <a:spLocks noChangeArrowheads="1"/>
          </p:cNvSpPr>
          <p:nvPr/>
        </p:nvSpPr>
        <p:spPr bwMode="auto">
          <a:xfrm>
            <a:off x="7577970" y="1883822"/>
            <a:ext cx="1546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nl-NL" dirty="0" err="1">
                <a:solidFill>
                  <a:prstClr val="white"/>
                </a:solidFill>
                <a:latin typeface="Calibri" panose="020F0502020204030204" pitchFamily="34" charset="0"/>
              </a:rPr>
              <a:t>onderbewuste</a:t>
            </a:r>
            <a:endParaRPr lang="nl-NL" altLang="nl-NL" dirty="0">
              <a:solidFill>
                <a:prstClr val="white"/>
              </a:solidFill>
              <a:latin typeface="Calibri" panose="020F0502020204030204" pitchFamily="34" charset="0"/>
            </a:endParaRPr>
          </a:p>
        </p:txBody>
      </p:sp>
      <p:cxnSp>
        <p:nvCxnSpPr>
          <p:cNvPr id="19" name="Straight Arrow Connector 18">
            <a:extLst>
              <a:ext uri="{FF2B5EF4-FFF2-40B4-BE49-F238E27FC236}">
                <a16:creationId xmlns:a16="http://schemas.microsoft.com/office/drawing/2014/main" id="{C97DFD92-F25D-4A8D-A468-FD7B8384050F}"/>
              </a:ext>
            </a:extLst>
          </p:cNvPr>
          <p:cNvCxnSpPr/>
          <p:nvPr/>
        </p:nvCxnSpPr>
        <p:spPr>
          <a:xfrm rot="16200000" flipH="1">
            <a:off x="7076282" y="4896645"/>
            <a:ext cx="479425" cy="423862"/>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B704B0DA-4802-4BA7-9D26-C81124C720B3}"/>
              </a:ext>
            </a:extLst>
          </p:cNvPr>
          <p:cNvSpPr txBox="1"/>
          <p:nvPr/>
        </p:nvSpPr>
        <p:spPr>
          <a:xfrm>
            <a:off x="4445210" y="497599"/>
            <a:ext cx="6093994" cy="369332"/>
          </a:xfrm>
          <a:prstGeom prst="rect">
            <a:avLst/>
          </a:prstGeom>
          <a:noFill/>
        </p:spPr>
        <p:txBody>
          <a:bodyPr wrap="square">
            <a:spAutoFit/>
          </a:bodyPr>
          <a:lstStyle/>
          <a:p>
            <a:r>
              <a:rPr lang="nl-NL" dirty="0"/>
              <a:t>Belangrijke inspirator</a:t>
            </a:r>
          </a:p>
        </p:txBody>
      </p:sp>
      <p:cxnSp>
        <p:nvCxnSpPr>
          <p:cNvPr id="18" name="Straight Arrow Connector 7">
            <a:extLst>
              <a:ext uri="{FF2B5EF4-FFF2-40B4-BE49-F238E27FC236}">
                <a16:creationId xmlns:a16="http://schemas.microsoft.com/office/drawing/2014/main" id="{36212344-0D9C-4F14-A1B7-FA23D8DFDD2C}"/>
              </a:ext>
            </a:extLst>
          </p:cNvPr>
          <p:cNvCxnSpPr>
            <a:cxnSpLocks/>
          </p:cNvCxnSpPr>
          <p:nvPr/>
        </p:nvCxnSpPr>
        <p:spPr>
          <a:xfrm flipH="1" flipV="1">
            <a:off x="4797842" y="974558"/>
            <a:ext cx="267076" cy="909264"/>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AB472AC3-4CB1-4520-AE07-5BE216CCE7CE}"/>
              </a:ext>
            </a:extLst>
          </p:cNvPr>
          <p:cNvSpPr txBox="1"/>
          <p:nvPr/>
        </p:nvSpPr>
        <p:spPr>
          <a:xfrm>
            <a:off x="3641976" y="6427850"/>
            <a:ext cx="10273799" cy="369332"/>
          </a:xfrm>
          <a:prstGeom prst="rect">
            <a:avLst/>
          </a:prstGeom>
          <a:noFill/>
        </p:spPr>
        <p:txBody>
          <a:bodyPr wrap="square">
            <a:spAutoFit/>
          </a:bodyPr>
          <a:lstStyle/>
          <a:p>
            <a:r>
              <a:rPr lang="nl-NL" i="1" dirty="0">
                <a:solidFill>
                  <a:srgbClr val="92D050"/>
                </a:solidFill>
              </a:rPr>
              <a:t>https://schooltv.nl/video/wie-was-freud-psychoanalyticus-en-invloedrijk-denker/#q=freud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a:extLst>
              <a:ext uri="{FF2B5EF4-FFF2-40B4-BE49-F238E27FC236}">
                <a16:creationId xmlns:a16="http://schemas.microsoft.com/office/drawing/2014/main" id="{E13B6AAB-286B-4A98-AC2D-0A269119F8D1}"/>
              </a:ext>
            </a:extLst>
          </p:cNvPr>
          <p:cNvSpPr>
            <a:spLocks noChangeArrowheads="1"/>
          </p:cNvSpPr>
          <p:nvPr/>
        </p:nvSpPr>
        <p:spPr bwMode="auto">
          <a:xfrm>
            <a:off x="5949157" y="2010569"/>
            <a:ext cx="1804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nl-NL" sz="2400" u="sng" dirty="0">
                <a:solidFill>
                  <a:srgbClr val="FF6600"/>
                </a:solidFill>
                <a:latin typeface="Calibri" panose="020F0502020204030204" pitchFamily="34" charset="0"/>
              </a:rPr>
              <a:t>Salvador Dali</a:t>
            </a:r>
            <a:endParaRPr lang="nl-NL" altLang="nl-NL" sz="2400" u="sng" dirty="0">
              <a:solidFill>
                <a:srgbClr val="FF6600"/>
              </a:solidFill>
            </a:endParaRPr>
          </a:p>
        </p:txBody>
      </p:sp>
      <p:pic>
        <p:nvPicPr>
          <p:cNvPr id="21508" name="Picture 6">
            <a:extLst>
              <a:ext uri="{FF2B5EF4-FFF2-40B4-BE49-F238E27FC236}">
                <a16:creationId xmlns:a16="http://schemas.microsoft.com/office/drawing/2014/main" id="{EB2926BD-48FF-4B66-99B9-4F8AC6D061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6863" y="2614613"/>
            <a:ext cx="2663825"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a:extLst>
              <a:ext uri="{FF2B5EF4-FFF2-40B4-BE49-F238E27FC236}">
                <a16:creationId xmlns:a16="http://schemas.microsoft.com/office/drawing/2014/main" id="{A2A04097-5A5C-427D-818A-B76CB0B2C3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562" y="366317"/>
            <a:ext cx="4758218" cy="3062684"/>
          </a:xfrm>
          <a:prstGeom prst="rect">
            <a:avLst/>
          </a:prstGeom>
        </p:spPr>
      </p:pic>
      <p:sp>
        <p:nvSpPr>
          <p:cNvPr id="9" name="Tekstvak 8">
            <a:extLst>
              <a:ext uri="{FF2B5EF4-FFF2-40B4-BE49-F238E27FC236}">
                <a16:creationId xmlns:a16="http://schemas.microsoft.com/office/drawing/2014/main" id="{956E1F76-2FB9-4EDA-813D-7C8CCD40D1BC}"/>
              </a:ext>
            </a:extLst>
          </p:cNvPr>
          <p:cNvSpPr txBox="1"/>
          <p:nvPr/>
        </p:nvSpPr>
        <p:spPr>
          <a:xfrm>
            <a:off x="404562" y="3572670"/>
            <a:ext cx="4758218" cy="400110"/>
          </a:xfrm>
          <a:prstGeom prst="rect">
            <a:avLst/>
          </a:prstGeom>
          <a:noFill/>
        </p:spPr>
        <p:txBody>
          <a:bodyPr wrap="square">
            <a:spAutoFit/>
          </a:bodyPr>
          <a:lstStyle/>
          <a:p>
            <a:r>
              <a:rPr lang="nl-NL" sz="1000" dirty="0"/>
              <a:t>Salvador Dalí, De droom, 1937, olieverf op doek, 50 x 77 cm. Edward F.W. James Collectie, Sussex</a:t>
            </a:r>
          </a:p>
        </p:txBody>
      </p:sp>
      <p:pic>
        <p:nvPicPr>
          <p:cNvPr id="38914" name="Picture 2" descr="media.izi.travel/002f97c6-1366-4485-8ca4-3584db...">
            <a:extLst>
              <a:ext uri="{FF2B5EF4-FFF2-40B4-BE49-F238E27FC236}">
                <a16:creationId xmlns:a16="http://schemas.microsoft.com/office/drawing/2014/main" id="{202AD19A-A332-4B1B-ACF9-B3236CAE24A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54771" y="366318"/>
            <a:ext cx="3775136" cy="2831352"/>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353EAF2B-1049-4740-934C-ECEEDD1EB83A}"/>
              </a:ext>
            </a:extLst>
          </p:cNvPr>
          <p:cNvSpPr txBox="1"/>
          <p:nvPr/>
        </p:nvSpPr>
        <p:spPr>
          <a:xfrm>
            <a:off x="8040688" y="3388003"/>
            <a:ext cx="3775136" cy="400110"/>
          </a:xfrm>
          <a:prstGeom prst="rect">
            <a:avLst/>
          </a:prstGeom>
          <a:noFill/>
        </p:spPr>
        <p:txBody>
          <a:bodyPr wrap="square">
            <a:spAutoFit/>
          </a:bodyPr>
          <a:lstStyle/>
          <a:p>
            <a:r>
              <a:rPr lang="nl-NL" sz="1000" dirty="0"/>
              <a:t>De volharding der herinnering, Salvador Dalí, 1931, Olieverfschilderij, </a:t>
            </a:r>
          </a:p>
          <a:p>
            <a:r>
              <a:rPr lang="nl-NL" sz="1000" dirty="0"/>
              <a:t>24 × 33 cm, Museum of Modern Art, New York</a:t>
            </a:r>
          </a:p>
        </p:txBody>
      </p:sp>
      <p:pic>
        <p:nvPicPr>
          <p:cNvPr id="5" name="Afbeelding 4">
            <a:extLst>
              <a:ext uri="{FF2B5EF4-FFF2-40B4-BE49-F238E27FC236}">
                <a16:creationId xmlns:a16="http://schemas.microsoft.com/office/drawing/2014/main" id="{D0166490-AF90-4318-B14B-322147C548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00988" y="4313035"/>
            <a:ext cx="3092617" cy="2178648"/>
          </a:xfrm>
          <a:prstGeom prst="rect">
            <a:avLst/>
          </a:prstGeom>
        </p:spPr>
      </p:pic>
      <p:sp>
        <p:nvSpPr>
          <p:cNvPr id="15" name="Tekstvak 14">
            <a:extLst>
              <a:ext uri="{FF2B5EF4-FFF2-40B4-BE49-F238E27FC236}">
                <a16:creationId xmlns:a16="http://schemas.microsoft.com/office/drawing/2014/main" id="{1D0323BC-2477-4EE2-82D7-FFAE802FC411}"/>
              </a:ext>
            </a:extLst>
          </p:cNvPr>
          <p:cNvSpPr txBox="1"/>
          <p:nvPr/>
        </p:nvSpPr>
        <p:spPr>
          <a:xfrm>
            <a:off x="404562" y="5533657"/>
            <a:ext cx="1496426" cy="861774"/>
          </a:xfrm>
          <a:prstGeom prst="rect">
            <a:avLst/>
          </a:prstGeom>
          <a:noFill/>
        </p:spPr>
        <p:txBody>
          <a:bodyPr wrap="square">
            <a:spAutoFit/>
          </a:bodyPr>
          <a:lstStyle/>
          <a:p>
            <a:pPr algn="r"/>
            <a:r>
              <a:rPr lang="en-US" sz="1000" dirty="0"/>
              <a:t>The Temptation of St. Anthony, Salvador Dalí, 1946, Royal Museum of Fine Arts of Belgium, Brussels</a:t>
            </a:r>
            <a:endParaRPr lang="nl-NL" sz="1000" dirty="0"/>
          </a:p>
        </p:txBody>
      </p:sp>
      <p:pic>
        <p:nvPicPr>
          <p:cNvPr id="38916" name="Picture 4" descr="Dali - La Casa de Papel masker - Dali Salvador - GRATIS VERZENDING ! |  bol.com">
            <a:extLst>
              <a:ext uri="{FF2B5EF4-FFF2-40B4-BE49-F238E27FC236}">
                <a16:creationId xmlns:a16="http://schemas.microsoft.com/office/drawing/2014/main" id="{37343F32-52B2-45AC-BAD7-977362A5ED6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898821">
            <a:off x="8576661" y="4646301"/>
            <a:ext cx="1360484" cy="13604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5BD78F4E-AF62-4FBC-9E98-8120A365F842}"/>
              </a:ext>
            </a:extLst>
          </p:cNvPr>
          <p:cNvPicPr>
            <a:picLocks noGrp="1" noChangeAspect="1"/>
          </p:cNvPicPr>
          <p:nvPr>
            <p:ph idx="1"/>
          </p:nvPr>
        </p:nvPicPr>
        <p:blipFill>
          <a:blip r:embed="rId2"/>
          <a:stretch>
            <a:fillRect/>
          </a:stretch>
        </p:blipFill>
        <p:spPr>
          <a:xfrm>
            <a:off x="1074270" y="230966"/>
            <a:ext cx="2535203" cy="6396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kstvak 5">
            <a:extLst>
              <a:ext uri="{FF2B5EF4-FFF2-40B4-BE49-F238E27FC236}">
                <a16:creationId xmlns:a16="http://schemas.microsoft.com/office/drawing/2014/main" id="{8147FEBE-373F-4F95-883C-23846733BADA}"/>
              </a:ext>
            </a:extLst>
          </p:cNvPr>
          <p:cNvSpPr txBox="1"/>
          <p:nvPr/>
        </p:nvSpPr>
        <p:spPr>
          <a:xfrm>
            <a:off x="3609473" y="6073035"/>
            <a:ext cx="2042361" cy="553998"/>
          </a:xfrm>
          <a:prstGeom prst="rect">
            <a:avLst/>
          </a:prstGeom>
          <a:noFill/>
        </p:spPr>
        <p:txBody>
          <a:bodyPr wrap="square">
            <a:spAutoFit/>
          </a:bodyPr>
          <a:lstStyle/>
          <a:p>
            <a:r>
              <a:rPr lang="nl-NL" sz="1000" dirty="0"/>
              <a:t>Milo met laden </a:t>
            </a:r>
          </a:p>
          <a:p>
            <a:r>
              <a:rPr lang="nl-NL" sz="1000" dirty="0"/>
              <a:t>(1936/1964)</a:t>
            </a:r>
          </a:p>
          <a:p>
            <a:r>
              <a:rPr lang="nl-NL" sz="1000" dirty="0"/>
              <a:t> van Dalí </a:t>
            </a:r>
          </a:p>
        </p:txBody>
      </p:sp>
      <p:sp>
        <p:nvSpPr>
          <p:cNvPr id="8" name="Tekstvak 7">
            <a:extLst>
              <a:ext uri="{FF2B5EF4-FFF2-40B4-BE49-F238E27FC236}">
                <a16:creationId xmlns:a16="http://schemas.microsoft.com/office/drawing/2014/main" id="{276BC3C8-AD06-419F-B0AD-22D9C1328928}"/>
              </a:ext>
            </a:extLst>
          </p:cNvPr>
          <p:cNvSpPr txBox="1"/>
          <p:nvPr/>
        </p:nvSpPr>
        <p:spPr>
          <a:xfrm>
            <a:off x="6259428" y="6165368"/>
            <a:ext cx="6093994" cy="369332"/>
          </a:xfrm>
          <a:prstGeom prst="rect">
            <a:avLst/>
          </a:prstGeom>
          <a:noFill/>
        </p:spPr>
        <p:txBody>
          <a:bodyPr wrap="square">
            <a:spAutoFit/>
          </a:bodyPr>
          <a:lstStyle/>
          <a:p>
            <a:r>
              <a:rPr lang="nl-NL" dirty="0">
                <a:solidFill>
                  <a:srgbClr val="92D050"/>
                </a:solidFill>
              </a:rPr>
              <a:t>https://schooltv.nl/video/het-klokhuis-dali/#q=dali</a:t>
            </a:r>
          </a:p>
        </p:txBody>
      </p:sp>
      <p:sp>
        <p:nvSpPr>
          <p:cNvPr id="10" name="Tekstvak 9">
            <a:extLst>
              <a:ext uri="{FF2B5EF4-FFF2-40B4-BE49-F238E27FC236}">
                <a16:creationId xmlns:a16="http://schemas.microsoft.com/office/drawing/2014/main" id="{04A06860-D894-4AE4-AC15-AEB454879949}"/>
              </a:ext>
            </a:extLst>
          </p:cNvPr>
          <p:cNvSpPr txBox="1"/>
          <p:nvPr/>
        </p:nvSpPr>
        <p:spPr>
          <a:xfrm>
            <a:off x="3895222" y="1673804"/>
            <a:ext cx="7474619" cy="923330"/>
          </a:xfrm>
          <a:prstGeom prst="rect">
            <a:avLst/>
          </a:prstGeom>
          <a:noFill/>
        </p:spPr>
        <p:txBody>
          <a:bodyPr wrap="square">
            <a:spAutoFit/>
          </a:bodyPr>
          <a:lstStyle/>
          <a:p>
            <a:r>
              <a:rPr lang="nl-NL" dirty="0"/>
              <a:t>Opvallend in dit werk zijn </a:t>
            </a:r>
            <a:r>
              <a:rPr lang="nl-NL" dirty="0">
                <a:solidFill>
                  <a:srgbClr val="FFFF00"/>
                </a:solidFill>
              </a:rPr>
              <a:t>de laden met knoppen </a:t>
            </a:r>
            <a:r>
              <a:rPr lang="nl-NL" dirty="0"/>
              <a:t>van wit bont op het lichaam van </a:t>
            </a:r>
            <a:r>
              <a:rPr lang="nl-NL" dirty="0">
                <a:solidFill>
                  <a:srgbClr val="FFFF00"/>
                </a:solidFill>
              </a:rPr>
              <a:t>Venus</a:t>
            </a:r>
            <a:r>
              <a:rPr lang="nl-NL" dirty="0"/>
              <a:t>. Door deze te openen kan de verdrongen seksualiteit naar buiten, een verwijzing naar de </a:t>
            </a:r>
            <a:r>
              <a:rPr lang="nl-NL" dirty="0">
                <a:solidFill>
                  <a:srgbClr val="FFFF00"/>
                </a:solidFill>
              </a:rPr>
              <a:t>psychoanalyse van Freud</a:t>
            </a:r>
            <a:r>
              <a:rPr lang="nl-NL" dirty="0"/>
              <a:t>. </a:t>
            </a:r>
          </a:p>
        </p:txBody>
      </p:sp>
    </p:spTree>
    <p:extLst>
      <p:ext uri="{BB962C8B-B14F-4D97-AF65-F5344CB8AC3E}">
        <p14:creationId xmlns:p14="http://schemas.microsoft.com/office/powerpoint/2010/main" val="3437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9BCD806C-8401-426B-B5FF-3EC4B7D2C6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3611" y="620714"/>
            <a:ext cx="5137903" cy="434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a:extLst>
              <a:ext uri="{FF2B5EF4-FFF2-40B4-BE49-F238E27FC236}">
                <a16:creationId xmlns:a16="http://schemas.microsoft.com/office/drawing/2014/main" id="{556C4389-62AA-411A-A533-9F408E112D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37500" y="0"/>
            <a:ext cx="27305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a:extLst>
              <a:ext uri="{FF2B5EF4-FFF2-40B4-BE49-F238E27FC236}">
                <a16:creationId xmlns:a16="http://schemas.microsoft.com/office/drawing/2014/main" id="{AE3C2D58-245C-4710-B452-A79D8332CDB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72263" y="3502026"/>
            <a:ext cx="386556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a:extLst>
              <a:ext uri="{FF2B5EF4-FFF2-40B4-BE49-F238E27FC236}">
                <a16:creationId xmlns:a16="http://schemas.microsoft.com/office/drawing/2014/main" id="{A0B3238E-88CC-49A7-840B-E58AE4844CB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75276" y="2636838"/>
            <a:ext cx="19208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DB2B7D23-A554-4AC9-8ABD-E1FE1CA31943}"/>
              </a:ext>
            </a:extLst>
          </p:cNvPr>
          <p:cNvCxnSpPr/>
          <p:nvPr/>
        </p:nvCxnSpPr>
        <p:spPr>
          <a:xfrm rot="10800000" flipV="1">
            <a:off x="4295776" y="4437063"/>
            <a:ext cx="1008063" cy="360362"/>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C53BDC4-93C3-4E75-80DE-EECC9AD69814}"/>
              </a:ext>
            </a:extLst>
          </p:cNvPr>
          <p:cNvCxnSpPr/>
          <p:nvPr/>
        </p:nvCxnSpPr>
        <p:spPr>
          <a:xfrm flipV="1">
            <a:off x="5880101" y="692151"/>
            <a:ext cx="1584325" cy="504825"/>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23560" name="Picture 5">
            <a:extLst>
              <a:ext uri="{FF2B5EF4-FFF2-40B4-BE49-F238E27FC236}">
                <a16:creationId xmlns:a16="http://schemas.microsoft.com/office/drawing/2014/main" id="{DA33560F-6A86-4E1B-A1C7-7C2AB8E83AC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92313" y="3860800"/>
            <a:ext cx="21193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5">
            <a:extLst>
              <a:ext uri="{FF2B5EF4-FFF2-40B4-BE49-F238E27FC236}">
                <a16:creationId xmlns:a16="http://schemas.microsoft.com/office/drawing/2014/main" id="{69F3043E-606C-40E5-BFD8-0CAC528FDE17}"/>
              </a:ext>
            </a:extLst>
          </p:cNvPr>
          <p:cNvSpPr>
            <a:spLocks noChangeArrowheads="1"/>
          </p:cNvSpPr>
          <p:nvPr/>
        </p:nvSpPr>
        <p:spPr bwMode="auto">
          <a:xfrm>
            <a:off x="5880101" y="2062164"/>
            <a:ext cx="1433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nl-NL" sz="2400" u="sng" dirty="0">
                <a:solidFill>
                  <a:srgbClr val="FF6600"/>
                </a:solidFill>
                <a:latin typeface="Calibri" panose="020F0502020204030204" pitchFamily="34" charset="0"/>
              </a:rPr>
              <a:t>Max Ernst</a:t>
            </a:r>
            <a:endParaRPr lang="nl-NL" altLang="nl-NL" sz="2400" u="sng" dirty="0">
              <a:solidFill>
                <a:srgbClr val="FF6600"/>
              </a:solidFill>
            </a:endParaRPr>
          </a:p>
        </p:txBody>
      </p:sp>
      <p:pic>
        <p:nvPicPr>
          <p:cNvPr id="23562" name="Picture 6">
            <a:extLst>
              <a:ext uri="{FF2B5EF4-FFF2-40B4-BE49-F238E27FC236}">
                <a16:creationId xmlns:a16="http://schemas.microsoft.com/office/drawing/2014/main" id="{C0436D04-F088-4B9E-9CF7-47F817C8AC2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511675" y="5229226"/>
            <a:ext cx="14747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a:extLst>
              <a:ext uri="{FF2B5EF4-FFF2-40B4-BE49-F238E27FC236}">
                <a16:creationId xmlns:a16="http://schemas.microsoft.com/office/drawing/2014/main" id="{DD9DDDBD-BDE2-4FE1-A4D1-173599D83AF7}"/>
              </a:ext>
            </a:extLst>
          </p:cNvPr>
          <p:cNvCxnSpPr/>
          <p:nvPr/>
        </p:nvCxnSpPr>
        <p:spPr>
          <a:xfrm>
            <a:off x="4008439" y="5445125"/>
            <a:ext cx="655637" cy="2159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564" name="Rectangle 23">
            <a:extLst>
              <a:ext uri="{FF2B5EF4-FFF2-40B4-BE49-F238E27FC236}">
                <a16:creationId xmlns:a16="http://schemas.microsoft.com/office/drawing/2014/main" id="{AF3829DC-1B94-4244-983E-559CF5AD465E}"/>
              </a:ext>
            </a:extLst>
          </p:cNvPr>
          <p:cNvSpPr>
            <a:spLocks noChangeArrowheads="1"/>
          </p:cNvSpPr>
          <p:nvPr/>
        </p:nvSpPr>
        <p:spPr bwMode="auto">
          <a:xfrm>
            <a:off x="8380414" y="2349500"/>
            <a:ext cx="1030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nl-NL">
                <a:solidFill>
                  <a:prstClr val="white"/>
                </a:solidFill>
              </a:rPr>
              <a:t>grattage</a:t>
            </a:r>
          </a:p>
        </p:txBody>
      </p:sp>
      <p:sp>
        <p:nvSpPr>
          <p:cNvPr id="23565" name="Rectangle 24">
            <a:extLst>
              <a:ext uri="{FF2B5EF4-FFF2-40B4-BE49-F238E27FC236}">
                <a16:creationId xmlns:a16="http://schemas.microsoft.com/office/drawing/2014/main" id="{59DFC800-2443-414D-9777-8865CAC6D8D9}"/>
              </a:ext>
            </a:extLst>
          </p:cNvPr>
          <p:cNvSpPr>
            <a:spLocks noChangeArrowheads="1"/>
          </p:cNvSpPr>
          <p:nvPr/>
        </p:nvSpPr>
        <p:spPr bwMode="auto">
          <a:xfrm>
            <a:off x="4583114" y="6488114"/>
            <a:ext cx="968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nl-NL">
                <a:solidFill>
                  <a:prstClr val="white"/>
                </a:solidFill>
              </a:rPr>
              <a:t>frottage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582315C9-82CF-4E13-B50F-C48CDE15C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2470" t="3574" r="2469" b="1701"/>
          <a:stretch>
            <a:fillRect/>
          </a:stretch>
        </p:blipFill>
        <p:spPr bwMode="auto">
          <a:xfrm>
            <a:off x="815224" y="329869"/>
            <a:ext cx="4101264" cy="282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a:extLst>
              <a:ext uri="{FF2B5EF4-FFF2-40B4-BE49-F238E27FC236}">
                <a16:creationId xmlns:a16="http://schemas.microsoft.com/office/drawing/2014/main" id="{E8E2590B-F329-48D5-9E6E-35E7C8405106}"/>
              </a:ext>
            </a:extLst>
          </p:cNvPr>
          <p:cNvSpPr>
            <a:spLocks noChangeArrowheads="1"/>
          </p:cNvSpPr>
          <p:nvPr/>
        </p:nvSpPr>
        <p:spPr bwMode="auto">
          <a:xfrm>
            <a:off x="5781676" y="1322387"/>
            <a:ext cx="126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nl-NL" sz="2400" u="sng" dirty="0" err="1">
                <a:solidFill>
                  <a:srgbClr val="FF6600"/>
                </a:solidFill>
                <a:latin typeface="Calibri" panose="020F0502020204030204" pitchFamily="34" charset="0"/>
              </a:rPr>
              <a:t>Magritte</a:t>
            </a:r>
            <a:endParaRPr lang="nl-NL" altLang="nl-NL" sz="2400" u="sng" dirty="0">
              <a:solidFill>
                <a:srgbClr val="FF6600"/>
              </a:solidFill>
            </a:endParaRPr>
          </a:p>
        </p:txBody>
      </p:sp>
      <p:pic>
        <p:nvPicPr>
          <p:cNvPr id="24580" name="Picture 1">
            <a:extLst>
              <a:ext uri="{FF2B5EF4-FFF2-40B4-BE49-F238E27FC236}">
                <a16:creationId xmlns:a16="http://schemas.microsoft.com/office/drawing/2014/main" id="{3177820F-BF28-49D9-8542-C18120BE0C8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2588" y="1898618"/>
            <a:ext cx="207327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a:extLst>
              <a:ext uri="{FF2B5EF4-FFF2-40B4-BE49-F238E27FC236}">
                <a16:creationId xmlns:a16="http://schemas.microsoft.com/office/drawing/2014/main" id="{A8622616-3F00-4682-B0F8-FF1E905A54E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1038" y="201630"/>
            <a:ext cx="2524183" cy="33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53121796-632B-441D-871B-FC3B55795B08}"/>
              </a:ext>
            </a:extLst>
          </p:cNvPr>
          <p:cNvCxnSpPr>
            <a:cxnSpLocks/>
          </p:cNvCxnSpPr>
          <p:nvPr/>
        </p:nvCxnSpPr>
        <p:spPr>
          <a:xfrm flipH="1" flipV="1">
            <a:off x="4402790" y="3946359"/>
            <a:ext cx="927199" cy="241504"/>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3BADB88-B898-4C85-81BB-6E6B5F95E68A}"/>
              </a:ext>
            </a:extLst>
          </p:cNvPr>
          <p:cNvCxnSpPr>
            <a:cxnSpLocks/>
          </p:cNvCxnSpPr>
          <p:nvPr/>
        </p:nvCxnSpPr>
        <p:spPr>
          <a:xfrm flipH="1">
            <a:off x="4047419" y="4777422"/>
            <a:ext cx="1734257" cy="889452"/>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24584" name="Picture 4">
            <a:extLst>
              <a:ext uri="{FF2B5EF4-FFF2-40B4-BE49-F238E27FC236}">
                <a16:creationId xmlns:a16="http://schemas.microsoft.com/office/drawing/2014/main" id="{1C3ECD63-5659-46EB-8115-943C93BF97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95097" y="3151518"/>
            <a:ext cx="2195339" cy="291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11">
            <a:extLst>
              <a:ext uri="{FF2B5EF4-FFF2-40B4-BE49-F238E27FC236}">
                <a16:creationId xmlns:a16="http://schemas.microsoft.com/office/drawing/2014/main" id="{1538E253-3626-4298-90CD-5FB7CB50EBBD}"/>
              </a:ext>
            </a:extLst>
          </p:cNvPr>
          <p:cNvSpPr txBox="1"/>
          <p:nvPr/>
        </p:nvSpPr>
        <p:spPr>
          <a:xfrm>
            <a:off x="793457" y="3244818"/>
            <a:ext cx="4101264" cy="577081"/>
          </a:xfrm>
          <a:prstGeom prst="rect">
            <a:avLst/>
          </a:prstGeom>
          <a:noFill/>
        </p:spPr>
        <p:txBody>
          <a:bodyPr wrap="square">
            <a:spAutoFit/>
          </a:bodyPr>
          <a:lstStyle/>
          <a:p>
            <a:r>
              <a:rPr lang="nl-NL" sz="1050" dirty="0"/>
              <a:t>René </a:t>
            </a:r>
            <a:r>
              <a:rPr lang="nl-NL" sz="1050" dirty="0" err="1"/>
              <a:t>Magritte</a:t>
            </a:r>
            <a:r>
              <a:rPr lang="nl-NL" sz="1050" dirty="0"/>
              <a:t>, Het verraad van de schilderijen (of: </a:t>
            </a:r>
            <a:r>
              <a:rPr lang="nl-NL" sz="1050" dirty="0" err="1"/>
              <a:t>Ceci</a:t>
            </a:r>
            <a:r>
              <a:rPr lang="nl-NL" sz="1050" dirty="0"/>
              <a:t> </a:t>
            </a:r>
            <a:r>
              <a:rPr lang="nl-NL" sz="1050" dirty="0" err="1"/>
              <a:t>n’est</a:t>
            </a:r>
            <a:r>
              <a:rPr lang="nl-NL" sz="1050" dirty="0"/>
              <a:t> pas </a:t>
            </a:r>
            <a:r>
              <a:rPr lang="nl-NL" sz="1050" dirty="0" err="1"/>
              <a:t>une</a:t>
            </a:r>
            <a:r>
              <a:rPr lang="nl-NL" sz="1050" dirty="0"/>
              <a:t> pipe), 1928/29, olieverf op doek, 62 c 81 cm, </a:t>
            </a:r>
            <a:r>
              <a:rPr lang="nl-NL" sz="1050" dirty="0" err="1"/>
              <a:t>County</a:t>
            </a:r>
            <a:r>
              <a:rPr lang="nl-NL" sz="1050" dirty="0"/>
              <a:t> Museum, Los Angeles</a:t>
            </a:r>
          </a:p>
        </p:txBody>
      </p:sp>
      <p:pic>
        <p:nvPicPr>
          <p:cNvPr id="3" name="Afbeelding 2">
            <a:extLst>
              <a:ext uri="{FF2B5EF4-FFF2-40B4-BE49-F238E27FC236}">
                <a16:creationId xmlns:a16="http://schemas.microsoft.com/office/drawing/2014/main" id="{201E754E-6FDA-48CC-9D5D-5A8E1EE8FC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60792" y="3821899"/>
            <a:ext cx="2142562" cy="2779295"/>
          </a:xfrm>
          <a:prstGeom prst="rect">
            <a:avLst/>
          </a:prstGeom>
        </p:spPr>
      </p:pic>
      <p:sp>
        <p:nvSpPr>
          <p:cNvPr id="15" name="Tekstvak 14">
            <a:extLst>
              <a:ext uri="{FF2B5EF4-FFF2-40B4-BE49-F238E27FC236}">
                <a16:creationId xmlns:a16="http://schemas.microsoft.com/office/drawing/2014/main" id="{3BA65FBC-473D-436A-AD1F-C345E9DFE6ED}"/>
              </a:ext>
            </a:extLst>
          </p:cNvPr>
          <p:cNvSpPr txBox="1"/>
          <p:nvPr/>
        </p:nvSpPr>
        <p:spPr>
          <a:xfrm>
            <a:off x="3761380" y="6035004"/>
            <a:ext cx="3479499" cy="553998"/>
          </a:xfrm>
          <a:prstGeom prst="rect">
            <a:avLst/>
          </a:prstGeom>
          <a:noFill/>
        </p:spPr>
        <p:txBody>
          <a:bodyPr wrap="square">
            <a:spAutoFit/>
          </a:bodyPr>
          <a:lstStyle/>
          <a:p>
            <a:r>
              <a:rPr lang="nl-NL" sz="1000" dirty="0"/>
              <a:t>René </a:t>
            </a:r>
            <a:r>
              <a:rPr lang="nl-NL" sz="1000" dirty="0" err="1"/>
              <a:t>Magritte</a:t>
            </a:r>
            <a:r>
              <a:rPr lang="nl-NL" sz="1000" dirty="0"/>
              <a:t>, La </a:t>
            </a:r>
            <a:r>
              <a:rPr lang="nl-NL" sz="1000" dirty="0" err="1"/>
              <a:t>reproduction</a:t>
            </a:r>
            <a:r>
              <a:rPr lang="nl-NL" sz="1000" dirty="0"/>
              <a:t> </a:t>
            </a:r>
            <a:r>
              <a:rPr lang="nl-NL" sz="1000" dirty="0" err="1"/>
              <a:t>interdite</a:t>
            </a:r>
            <a:r>
              <a:rPr lang="nl-NL" sz="1000" dirty="0"/>
              <a:t>, 1937, olieverf op doek, 79 x 66 cm, Museum </a:t>
            </a:r>
            <a:r>
              <a:rPr lang="nl-NL" sz="1000" dirty="0" err="1"/>
              <a:t>Boijmans</a:t>
            </a:r>
            <a:r>
              <a:rPr lang="nl-NL" sz="1000" dirty="0"/>
              <a:t> Van Beuningen, Rotterdam</a:t>
            </a:r>
          </a:p>
        </p:txBody>
      </p:sp>
    </p:spTree>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Arial"/>
        <a:cs typeface="Arial"/>
      </a:majorFont>
      <a:minorFont>
        <a:latin typeface="Arial"/>
        <a:ea typeface="Arial"/>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TotalTime>
  <Words>1770</Words>
  <Application>Microsoft Office PowerPoint</Application>
  <PresentationFormat>Breedbeeld</PresentationFormat>
  <Paragraphs>159</Paragraphs>
  <Slides>31</Slides>
  <Notes>12</Notes>
  <HiddenSlides>0</HiddenSlides>
  <MMClips>2</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31</vt:i4>
      </vt:variant>
    </vt:vector>
  </HeadingPairs>
  <TitlesOfParts>
    <vt:vector size="38" baseType="lpstr">
      <vt:lpstr>Arial</vt:lpstr>
      <vt:lpstr>Calibri</vt:lpstr>
      <vt:lpstr>Calibri Light</vt:lpstr>
      <vt:lpstr>Century Gothic</vt:lpstr>
      <vt:lpstr>Times New Roman</vt:lpstr>
      <vt:lpstr>Office Theme</vt:lpstr>
      <vt:lpstr>Standaardontwerp</vt:lpstr>
      <vt:lpstr>Surrealisme  1924-1940</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Frida Kahlo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Nieuwe Zakelijkheid 1919-1930 </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Surrealisme  1924-1940</dc:title>
  <dc:creator>Boers, SMJ (Sarita)</dc:creator>
  <cp:lastModifiedBy>Boers, SMJ (Sarita)</cp:lastModifiedBy>
  <cp:revision>1</cp:revision>
  <dcterms:created xsi:type="dcterms:W3CDTF">2021-08-18T18:19:55Z</dcterms:created>
  <dcterms:modified xsi:type="dcterms:W3CDTF">2021-08-18T20:29:19Z</dcterms:modified>
</cp:coreProperties>
</file>