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369" r:id="rId4"/>
    <p:sldId id="375" r:id="rId5"/>
    <p:sldId id="372" r:id="rId6"/>
    <p:sldId id="258" r:id="rId7"/>
    <p:sldId id="399" r:id="rId8"/>
    <p:sldId id="329" r:id="rId9"/>
    <p:sldId id="411" r:id="rId10"/>
    <p:sldId id="409" r:id="rId11"/>
    <p:sldId id="412" r:id="rId12"/>
    <p:sldId id="410" r:id="rId13"/>
    <p:sldId id="41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36E147-EA27-4BE2-8C62-426274786987}" v="42" dt="2021-08-18T17:48:34.706"/>
    <p1510:client id="{88452331-01A4-4324-A1D0-5E9F25A13A07}" v="2" dt="2021-08-18T17:50:51.5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ers, SMJ (Sarita)" userId="4a742992-e975-4a29-a970-44acf36915c0" providerId="ADAL" clId="{7E36E147-EA27-4BE2-8C62-426274786987}"/>
    <pc:docChg chg="undo custSel addSld delSld modSld">
      <pc:chgData name="Boers, SMJ (Sarita)" userId="4a742992-e975-4a29-a970-44acf36915c0" providerId="ADAL" clId="{7E36E147-EA27-4BE2-8C62-426274786987}" dt="2021-08-18T17:49:54.854" v="323" actId="207"/>
      <pc:docMkLst>
        <pc:docMk/>
      </pc:docMkLst>
      <pc:sldChg chg="delSp modSp mod">
        <pc:chgData name="Boers, SMJ (Sarita)" userId="4a742992-e975-4a29-a970-44acf36915c0" providerId="ADAL" clId="{7E36E147-EA27-4BE2-8C62-426274786987}" dt="2021-08-18T17:32:04.422" v="198" actId="478"/>
        <pc:sldMkLst>
          <pc:docMk/>
          <pc:sldMk cId="1408768062" sldId="256"/>
        </pc:sldMkLst>
        <pc:spChg chg="del mod">
          <ac:chgData name="Boers, SMJ (Sarita)" userId="4a742992-e975-4a29-a970-44acf36915c0" providerId="ADAL" clId="{7E36E147-EA27-4BE2-8C62-426274786987}" dt="2021-08-18T17:32:04.422" v="198" actId="478"/>
          <ac:spMkLst>
            <pc:docMk/>
            <pc:sldMk cId="1408768062" sldId="256"/>
            <ac:spMk id="3" creationId="{BBC8B1DE-C8C1-4A8C-9289-3FBCFBC6E296}"/>
          </ac:spMkLst>
        </pc:spChg>
      </pc:sldChg>
      <pc:sldChg chg="addSp modSp mod">
        <pc:chgData name="Boers, SMJ (Sarita)" userId="4a742992-e975-4a29-a970-44acf36915c0" providerId="ADAL" clId="{7E36E147-EA27-4BE2-8C62-426274786987}" dt="2021-08-18T17:32:45.534" v="205" actId="14100"/>
        <pc:sldMkLst>
          <pc:docMk/>
          <pc:sldMk cId="1590466557" sldId="257"/>
        </pc:sldMkLst>
        <pc:spChg chg="mod">
          <ac:chgData name="Boers, SMJ (Sarita)" userId="4a742992-e975-4a29-a970-44acf36915c0" providerId="ADAL" clId="{7E36E147-EA27-4BE2-8C62-426274786987}" dt="2021-08-18T17:32:23.996" v="201" actId="20577"/>
          <ac:spMkLst>
            <pc:docMk/>
            <pc:sldMk cId="1590466557" sldId="257"/>
            <ac:spMk id="7" creationId="{EE23EA31-E91A-42D0-A56E-A964309E396E}"/>
          </ac:spMkLst>
        </pc:spChg>
        <pc:cxnChg chg="add mod">
          <ac:chgData name="Boers, SMJ (Sarita)" userId="4a742992-e975-4a29-a970-44acf36915c0" providerId="ADAL" clId="{7E36E147-EA27-4BE2-8C62-426274786987}" dt="2021-08-18T17:32:45.534" v="205" actId="14100"/>
          <ac:cxnSpMkLst>
            <pc:docMk/>
            <pc:sldMk cId="1590466557" sldId="257"/>
            <ac:cxnSpMk id="3" creationId="{2C2BB11B-5B04-47D3-A8B3-3DD46AE81E9D}"/>
          </ac:cxnSpMkLst>
        </pc:cxnChg>
      </pc:sldChg>
      <pc:sldChg chg="addSp modSp mod setBg">
        <pc:chgData name="Boers, SMJ (Sarita)" userId="4a742992-e975-4a29-a970-44acf36915c0" providerId="ADAL" clId="{7E36E147-EA27-4BE2-8C62-426274786987}" dt="2021-08-18T17:34:16.372" v="209" actId="1076"/>
        <pc:sldMkLst>
          <pc:docMk/>
          <pc:sldMk cId="697638639" sldId="258"/>
        </pc:sldMkLst>
        <pc:spChg chg="mod ord">
          <ac:chgData name="Boers, SMJ (Sarita)" userId="4a742992-e975-4a29-a970-44acf36915c0" providerId="ADAL" clId="{7E36E147-EA27-4BE2-8C62-426274786987}" dt="2021-08-18T17:33:39.690" v="207" actId="207"/>
          <ac:spMkLst>
            <pc:docMk/>
            <pc:sldMk cId="697638639" sldId="258"/>
            <ac:spMk id="3" creationId="{30819FAA-2949-4830-87FF-7AB4BF8BF2E4}"/>
          </ac:spMkLst>
        </pc:spChg>
        <pc:spChg chg="add mod">
          <ac:chgData name="Boers, SMJ (Sarita)" userId="4a742992-e975-4a29-a970-44acf36915c0" providerId="ADAL" clId="{7E36E147-EA27-4BE2-8C62-426274786987}" dt="2021-08-18T08:27:01.119" v="12" actId="20577"/>
          <ac:spMkLst>
            <pc:docMk/>
            <pc:sldMk cId="697638639" sldId="258"/>
            <ac:spMk id="8" creationId="{8F03D45A-F9DE-4CD9-9BAB-55FAF1EE36F3}"/>
          </ac:spMkLst>
        </pc:spChg>
        <pc:spChg chg="add">
          <ac:chgData name="Boers, SMJ (Sarita)" userId="4a742992-e975-4a29-a970-44acf36915c0" providerId="ADAL" clId="{7E36E147-EA27-4BE2-8C62-426274786987}" dt="2021-08-18T08:26:12.510" v="3" actId="26606"/>
          <ac:spMkLst>
            <pc:docMk/>
            <pc:sldMk cId="697638639" sldId="258"/>
            <ac:spMk id="9" creationId="{2C61293E-6EBE-43EF-A52C-9BEBFD7679D4}"/>
          </ac:spMkLst>
        </pc:spChg>
        <pc:spChg chg="add">
          <ac:chgData name="Boers, SMJ (Sarita)" userId="4a742992-e975-4a29-a970-44acf36915c0" providerId="ADAL" clId="{7E36E147-EA27-4BE2-8C62-426274786987}" dt="2021-08-18T08:26:12.510" v="3" actId="26606"/>
          <ac:spMkLst>
            <pc:docMk/>
            <pc:sldMk cId="697638639" sldId="258"/>
            <ac:spMk id="11" creationId="{21540236-BFD5-4A9D-8840-4703E7F76825}"/>
          </ac:spMkLst>
        </pc:spChg>
        <pc:picChg chg="add mod">
          <ac:chgData name="Boers, SMJ (Sarita)" userId="4a742992-e975-4a29-a970-44acf36915c0" providerId="ADAL" clId="{7E36E147-EA27-4BE2-8C62-426274786987}" dt="2021-08-18T17:34:16.372" v="209" actId="1076"/>
          <ac:picMkLst>
            <pc:docMk/>
            <pc:sldMk cId="697638639" sldId="258"/>
            <ac:picMk id="2" creationId="{D66CF3F8-789F-44AE-B8E2-A46952F6FF2C}"/>
          </ac:picMkLst>
        </pc:picChg>
        <pc:picChg chg="add mod">
          <ac:chgData name="Boers, SMJ (Sarita)" userId="4a742992-e975-4a29-a970-44acf36915c0" providerId="ADAL" clId="{7E36E147-EA27-4BE2-8C62-426274786987}" dt="2021-08-18T08:26:21.839" v="5" actId="27614"/>
          <ac:picMkLst>
            <pc:docMk/>
            <pc:sldMk cId="697638639" sldId="258"/>
            <ac:picMk id="4" creationId="{8753DDF1-BD86-406E-9892-7A24037DE372}"/>
          </ac:picMkLst>
        </pc:picChg>
      </pc:sldChg>
      <pc:sldChg chg="addSp modSp mod">
        <pc:chgData name="Boers, SMJ (Sarita)" userId="4a742992-e975-4a29-a970-44acf36915c0" providerId="ADAL" clId="{7E36E147-EA27-4BE2-8C62-426274786987}" dt="2021-08-18T08:32:26.773" v="24" actId="14100"/>
        <pc:sldMkLst>
          <pc:docMk/>
          <pc:sldMk cId="0" sldId="329"/>
        </pc:sldMkLst>
        <pc:spChg chg="add mod">
          <ac:chgData name="Boers, SMJ (Sarita)" userId="4a742992-e975-4a29-a970-44acf36915c0" providerId="ADAL" clId="{7E36E147-EA27-4BE2-8C62-426274786987}" dt="2021-08-18T08:32:26.773" v="24" actId="14100"/>
          <ac:spMkLst>
            <pc:docMk/>
            <pc:sldMk cId="0" sldId="329"/>
            <ac:spMk id="17" creationId="{E423227D-EAD3-42D2-8396-7A094A569787}"/>
          </ac:spMkLst>
        </pc:spChg>
        <pc:spChg chg="mod">
          <ac:chgData name="Boers, SMJ (Sarita)" userId="4a742992-e975-4a29-a970-44acf36915c0" providerId="ADAL" clId="{7E36E147-EA27-4BE2-8C62-426274786987}" dt="2021-08-18T08:32:17.879" v="20" actId="1076"/>
          <ac:spMkLst>
            <pc:docMk/>
            <pc:sldMk cId="0" sldId="329"/>
            <ac:spMk id="17413" creationId="{69D20EEF-756E-41E2-9FE0-3D16DBFBD208}"/>
          </ac:spMkLst>
        </pc:spChg>
        <pc:spChg chg="mod">
          <ac:chgData name="Boers, SMJ (Sarita)" userId="4a742992-e975-4a29-a970-44acf36915c0" providerId="ADAL" clId="{7E36E147-EA27-4BE2-8C62-426274786987}" dt="2021-08-18T08:32:22.282" v="22" actId="1076"/>
          <ac:spMkLst>
            <pc:docMk/>
            <pc:sldMk cId="0" sldId="329"/>
            <ac:spMk id="17422" creationId="{9C2B1238-6D24-467E-80D9-1B4F70338042}"/>
          </ac:spMkLst>
        </pc:spChg>
        <pc:picChg chg="mod">
          <ac:chgData name="Boers, SMJ (Sarita)" userId="4a742992-e975-4a29-a970-44acf36915c0" providerId="ADAL" clId="{7E36E147-EA27-4BE2-8C62-426274786987}" dt="2021-08-18T08:32:15.170" v="19" actId="1076"/>
          <ac:picMkLst>
            <pc:docMk/>
            <pc:sldMk cId="0" sldId="329"/>
            <ac:picMk id="17412" creationId="{A9299654-6669-49F9-B3AD-30FC122F7F8D}"/>
          </ac:picMkLst>
        </pc:picChg>
        <pc:picChg chg="mod">
          <ac:chgData name="Boers, SMJ (Sarita)" userId="4a742992-e975-4a29-a970-44acf36915c0" providerId="ADAL" clId="{7E36E147-EA27-4BE2-8C62-426274786987}" dt="2021-08-18T08:32:19.318" v="21" actId="1076"/>
          <ac:picMkLst>
            <pc:docMk/>
            <pc:sldMk cId="0" sldId="329"/>
            <ac:picMk id="17418" creationId="{9507735B-AB86-4BA0-AEB6-AB7D63F35290}"/>
          </ac:picMkLst>
        </pc:picChg>
      </pc:sldChg>
      <pc:sldChg chg="modSp del mod">
        <pc:chgData name="Boers, SMJ (Sarita)" userId="4a742992-e975-4a29-a970-44acf36915c0" providerId="ADAL" clId="{7E36E147-EA27-4BE2-8C62-426274786987}" dt="2021-08-18T08:30:32.553" v="14" actId="2696"/>
        <pc:sldMkLst>
          <pc:docMk/>
          <pc:sldMk cId="0" sldId="371"/>
        </pc:sldMkLst>
        <pc:spChg chg="mod">
          <ac:chgData name="Boers, SMJ (Sarita)" userId="4a742992-e975-4a29-a970-44acf36915c0" providerId="ADAL" clId="{7E36E147-EA27-4BE2-8C62-426274786987}" dt="2021-08-18T08:27:14.029" v="13" actId="20577"/>
          <ac:spMkLst>
            <pc:docMk/>
            <pc:sldMk cId="0" sldId="371"/>
            <ac:spMk id="5" creationId="{76100952-8383-4790-883B-68D35273CDCB}"/>
          </ac:spMkLst>
        </pc:spChg>
      </pc:sldChg>
      <pc:sldChg chg="modSp mod">
        <pc:chgData name="Boers, SMJ (Sarita)" userId="4a742992-e975-4a29-a970-44acf36915c0" providerId="ADAL" clId="{7E36E147-EA27-4BE2-8C62-426274786987}" dt="2021-08-18T17:34:58.179" v="216" actId="1076"/>
        <pc:sldMkLst>
          <pc:docMk/>
          <pc:sldMk cId="0" sldId="399"/>
        </pc:sldMkLst>
        <pc:spChg chg="mod">
          <ac:chgData name="Boers, SMJ (Sarita)" userId="4a742992-e975-4a29-a970-44acf36915c0" providerId="ADAL" clId="{7E36E147-EA27-4BE2-8C62-426274786987}" dt="2021-08-18T17:34:44.950" v="214" actId="20577"/>
          <ac:spMkLst>
            <pc:docMk/>
            <pc:sldMk cId="0" sldId="399"/>
            <ac:spMk id="15374" creationId="{53ABB689-BE59-46D2-B786-9D14109AA701}"/>
          </ac:spMkLst>
        </pc:spChg>
        <pc:picChg chg="mod">
          <ac:chgData name="Boers, SMJ (Sarita)" userId="4a742992-e975-4a29-a970-44acf36915c0" providerId="ADAL" clId="{7E36E147-EA27-4BE2-8C62-426274786987}" dt="2021-08-18T17:34:58.179" v="216" actId="1076"/>
          <ac:picMkLst>
            <pc:docMk/>
            <pc:sldMk cId="0" sldId="399"/>
            <ac:picMk id="15362" creationId="{4B348944-30C1-452F-9CE1-007D1D60F548}"/>
          </ac:picMkLst>
        </pc:picChg>
      </pc:sldChg>
      <pc:sldChg chg="addSp modSp mod setBg">
        <pc:chgData name="Boers, SMJ (Sarita)" userId="4a742992-e975-4a29-a970-44acf36915c0" providerId="ADAL" clId="{7E36E147-EA27-4BE2-8C62-426274786987}" dt="2021-08-18T08:41:04.253" v="159" actId="207"/>
        <pc:sldMkLst>
          <pc:docMk/>
          <pc:sldMk cId="0" sldId="409"/>
        </pc:sldMkLst>
        <pc:spChg chg="add mod">
          <ac:chgData name="Boers, SMJ (Sarita)" userId="4a742992-e975-4a29-a970-44acf36915c0" providerId="ADAL" clId="{7E36E147-EA27-4BE2-8C62-426274786987}" dt="2021-08-18T08:40:08.118" v="154" actId="1076"/>
          <ac:spMkLst>
            <pc:docMk/>
            <pc:sldMk cId="0" sldId="409"/>
            <ac:spMk id="7" creationId="{E9291B29-147A-4171-8C89-90BDB7951C8F}"/>
          </ac:spMkLst>
        </pc:spChg>
        <pc:spChg chg="add">
          <ac:chgData name="Boers, SMJ (Sarita)" userId="4a742992-e975-4a29-a970-44acf36915c0" providerId="ADAL" clId="{7E36E147-EA27-4BE2-8C62-426274786987}" dt="2021-08-18T08:39:40.663" v="146" actId="26606"/>
          <ac:spMkLst>
            <pc:docMk/>
            <pc:sldMk cId="0" sldId="409"/>
            <ac:spMk id="71" creationId="{2C61293E-6EBE-43EF-A52C-9BEBFD7679D4}"/>
          </ac:spMkLst>
        </pc:spChg>
        <pc:spChg chg="add">
          <ac:chgData name="Boers, SMJ (Sarita)" userId="4a742992-e975-4a29-a970-44acf36915c0" providerId="ADAL" clId="{7E36E147-EA27-4BE2-8C62-426274786987}" dt="2021-08-18T08:39:40.663" v="146" actId="26606"/>
          <ac:spMkLst>
            <pc:docMk/>
            <pc:sldMk cId="0" sldId="409"/>
            <ac:spMk id="73" creationId="{21540236-BFD5-4A9D-8840-4703E7F76825}"/>
          </ac:spMkLst>
        </pc:spChg>
        <pc:spChg chg="mod ord">
          <ac:chgData name="Boers, SMJ (Sarita)" userId="4a742992-e975-4a29-a970-44acf36915c0" providerId="ADAL" clId="{7E36E147-EA27-4BE2-8C62-426274786987}" dt="2021-08-18T08:41:04.253" v="159" actId="207"/>
          <ac:spMkLst>
            <pc:docMk/>
            <pc:sldMk cId="0" sldId="409"/>
            <ac:spMk id="18434" creationId="{6783182B-0D0F-414F-9B3C-4A03251275CF}"/>
          </ac:spMkLst>
        </pc:spChg>
        <pc:picChg chg="add mod">
          <ac:chgData name="Boers, SMJ (Sarita)" userId="4a742992-e975-4a29-a970-44acf36915c0" providerId="ADAL" clId="{7E36E147-EA27-4BE2-8C62-426274786987}" dt="2021-08-18T08:40:05.475" v="153" actId="1076"/>
          <ac:picMkLst>
            <pc:docMk/>
            <pc:sldMk cId="0" sldId="409"/>
            <ac:picMk id="2" creationId="{EE890BC5-8A54-4CF7-9D3E-0082447632D7}"/>
          </ac:picMkLst>
        </pc:picChg>
      </pc:sldChg>
      <pc:sldChg chg="addSp delSp modSp mod">
        <pc:chgData name="Boers, SMJ (Sarita)" userId="4a742992-e975-4a29-a970-44acf36915c0" providerId="ADAL" clId="{7E36E147-EA27-4BE2-8C62-426274786987}" dt="2021-08-18T17:42:53.882" v="282" actId="14100"/>
        <pc:sldMkLst>
          <pc:docMk/>
          <pc:sldMk cId="2993297497" sldId="410"/>
        </pc:sldMkLst>
        <pc:spChg chg="mod">
          <ac:chgData name="Boers, SMJ (Sarita)" userId="4a742992-e975-4a29-a970-44acf36915c0" providerId="ADAL" clId="{7E36E147-EA27-4BE2-8C62-426274786987}" dt="2021-08-18T17:39:02.665" v="243" actId="1076"/>
          <ac:spMkLst>
            <pc:docMk/>
            <pc:sldMk cId="2993297497" sldId="410"/>
            <ac:spMk id="2" creationId="{3A7DEC1C-810F-4156-BEC0-13E8F79F900F}"/>
          </ac:spMkLst>
        </pc:spChg>
        <pc:spChg chg="mod">
          <ac:chgData name="Boers, SMJ (Sarita)" userId="4a742992-e975-4a29-a970-44acf36915c0" providerId="ADAL" clId="{7E36E147-EA27-4BE2-8C62-426274786987}" dt="2021-08-18T17:40:57.131" v="263" actId="27636"/>
          <ac:spMkLst>
            <pc:docMk/>
            <pc:sldMk cId="2993297497" sldId="410"/>
            <ac:spMk id="3" creationId="{46F34E67-3EFA-4885-85E5-A9E788E0CCA6}"/>
          </ac:spMkLst>
        </pc:spChg>
        <pc:spChg chg="add mod">
          <ac:chgData name="Boers, SMJ (Sarita)" userId="4a742992-e975-4a29-a970-44acf36915c0" providerId="ADAL" clId="{7E36E147-EA27-4BE2-8C62-426274786987}" dt="2021-08-18T17:40:50.850" v="260" actId="1076"/>
          <ac:spMkLst>
            <pc:docMk/>
            <pc:sldMk cId="2993297497" sldId="410"/>
            <ac:spMk id="7" creationId="{01028AB5-B366-48E1-A133-BD6724B3CE8C}"/>
          </ac:spMkLst>
        </pc:spChg>
        <pc:spChg chg="add mod">
          <ac:chgData name="Boers, SMJ (Sarita)" userId="4a742992-e975-4a29-a970-44acf36915c0" providerId="ADAL" clId="{7E36E147-EA27-4BE2-8C62-426274786987}" dt="2021-08-18T17:42:25.865" v="278" actId="1076"/>
          <ac:spMkLst>
            <pc:docMk/>
            <pc:sldMk cId="2993297497" sldId="410"/>
            <ac:spMk id="10" creationId="{33B60624-4F03-47C6-8E63-56A328E46993}"/>
          </ac:spMkLst>
        </pc:spChg>
        <pc:spChg chg="add mod">
          <ac:chgData name="Boers, SMJ (Sarita)" userId="4a742992-e975-4a29-a970-44acf36915c0" providerId="ADAL" clId="{7E36E147-EA27-4BE2-8C62-426274786987}" dt="2021-08-18T17:42:53.882" v="282" actId="14100"/>
          <ac:spMkLst>
            <pc:docMk/>
            <pc:sldMk cId="2993297497" sldId="410"/>
            <ac:spMk id="13" creationId="{A8DEDC68-A589-48D8-8A3B-183464EA5C41}"/>
          </ac:spMkLst>
        </pc:spChg>
        <pc:picChg chg="add mod">
          <ac:chgData name="Boers, SMJ (Sarita)" userId="4a742992-e975-4a29-a970-44acf36915c0" providerId="ADAL" clId="{7E36E147-EA27-4BE2-8C62-426274786987}" dt="2021-08-18T17:42:22.757" v="277" actId="1076"/>
          <ac:picMkLst>
            <pc:docMk/>
            <pc:sldMk cId="2993297497" sldId="410"/>
            <ac:picMk id="5" creationId="{1374A01F-D922-4113-A6B1-B9236AE1BBEA}"/>
          </ac:picMkLst>
        </pc:picChg>
        <pc:picChg chg="add mod">
          <ac:chgData name="Boers, SMJ (Sarita)" userId="4a742992-e975-4a29-a970-44acf36915c0" providerId="ADAL" clId="{7E36E147-EA27-4BE2-8C62-426274786987}" dt="2021-08-18T17:42:21.511" v="276" actId="1076"/>
          <ac:picMkLst>
            <pc:docMk/>
            <pc:sldMk cId="2993297497" sldId="410"/>
            <ac:picMk id="8" creationId="{AA4A744C-8732-4497-BBA9-3B2D1FE5E537}"/>
          </ac:picMkLst>
        </pc:picChg>
        <pc:picChg chg="add del mod">
          <ac:chgData name="Boers, SMJ (Sarita)" userId="4a742992-e975-4a29-a970-44acf36915c0" providerId="ADAL" clId="{7E36E147-EA27-4BE2-8C62-426274786987}" dt="2021-08-18T17:38:38.235" v="230"/>
          <ac:picMkLst>
            <pc:docMk/>
            <pc:sldMk cId="2993297497" sldId="410"/>
            <ac:picMk id="1026" creationId="{73590B03-AE74-4D41-B602-71ED9683AE86}"/>
          </ac:picMkLst>
        </pc:picChg>
        <pc:picChg chg="add mod">
          <ac:chgData name="Boers, SMJ (Sarita)" userId="4a742992-e975-4a29-a970-44acf36915c0" providerId="ADAL" clId="{7E36E147-EA27-4BE2-8C62-426274786987}" dt="2021-08-18T17:40:48.269" v="259" actId="14100"/>
          <ac:picMkLst>
            <pc:docMk/>
            <pc:sldMk cId="2993297497" sldId="410"/>
            <ac:picMk id="1028" creationId="{B9D14457-787D-4303-AEE5-A7A35FCB741A}"/>
          </ac:picMkLst>
        </pc:picChg>
      </pc:sldChg>
      <pc:sldChg chg="addSp modSp new mod">
        <pc:chgData name="Boers, SMJ (Sarita)" userId="4a742992-e975-4a29-a970-44acf36915c0" providerId="ADAL" clId="{7E36E147-EA27-4BE2-8C62-426274786987}" dt="2021-08-18T08:37:30.966" v="117" actId="1582"/>
        <pc:sldMkLst>
          <pc:docMk/>
          <pc:sldMk cId="3957403954" sldId="411"/>
        </pc:sldMkLst>
        <pc:spChg chg="mod">
          <ac:chgData name="Boers, SMJ (Sarita)" userId="4a742992-e975-4a29-a970-44acf36915c0" providerId="ADAL" clId="{7E36E147-EA27-4BE2-8C62-426274786987}" dt="2021-08-18T08:34:22.391" v="37" actId="1076"/>
          <ac:spMkLst>
            <pc:docMk/>
            <pc:sldMk cId="3957403954" sldId="411"/>
            <ac:spMk id="2" creationId="{AFCE46CD-B95C-4CDF-B35F-2009781B4AFC}"/>
          </ac:spMkLst>
        </pc:spChg>
        <pc:spChg chg="mod">
          <ac:chgData name="Boers, SMJ (Sarita)" userId="4a742992-e975-4a29-a970-44acf36915c0" providerId="ADAL" clId="{7E36E147-EA27-4BE2-8C62-426274786987}" dt="2021-08-18T08:34:24.824" v="38" actId="1076"/>
          <ac:spMkLst>
            <pc:docMk/>
            <pc:sldMk cId="3957403954" sldId="411"/>
            <ac:spMk id="3" creationId="{A8A23590-0F36-4B49-B0B8-52A1615DAF98}"/>
          </ac:spMkLst>
        </pc:spChg>
        <pc:spChg chg="add mod">
          <ac:chgData name="Boers, SMJ (Sarita)" userId="4a742992-e975-4a29-a970-44acf36915c0" providerId="ADAL" clId="{7E36E147-EA27-4BE2-8C62-426274786987}" dt="2021-08-18T08:36:27.593" v="96" actId="14100"/>
          <ac:spMkLst>
            <pc:docMk/>
            <pc:sldMk cId="3957403954" sldId="411"/>
            <ac:spMk id="6" creationId="{133C7907-9C2F-462D-BA73-88216C2AEB16}"/>
          </ac:spMkLst>
        </pc:spChg>
        <pc:spChg chg="add mod">
          <ac:chgData name="Boers, SMJ (Sarita)" userId="4a742992-e975-4a29-a970-44acf36915c0" providerId="ADAL" clId="{7E36E147-EA27-4BE2-8C62-426274786987}" dt="2021-08-18T08:36:22.272" v="93" actId="14100"/>
          <ac:spMkLst>
            <pc:docMk/>
            <pc:sldMk cId="3957403954" sldId="411"/>
            <ac:spMk id="9" creationId="{605AEA2A-ACD4-4DDD-AE3A-3AD909CF9208}"/>
          </ac:spMkLst>
        </pc:spChg>
        <pc:spChg chg="add mod">
          <ac:chgData name="Boers, SMJ (Sarita)" userId="4a742992-e975-4a29-a970-44acf36915c0" providerId="ADAL" clId="{7E36E147-EA27-4BE2-8C62-426274786987}" dt="2021-08-18T08:37:09.323" v="113" actId="1076"/>
          <ac:spMkLst>
            <pc:docMk/>
            <pc:sldMk cId="3957403954" sldId="411"/>
            <ac:spMk id="11" creationId="{741E76C9-1871-4985-866B-2E188E21D75D}"/>
          </ac:spMkLst>
        </pc:spChg>
        <pc:spChg chg="add mod">
          <ac:chgData name="Boers, SMJ (Sarita)" userId="4a742992-e975-4a29-a970-44acf36915c0" providerId="ADAL" clId="{7E36E147-EA27-4BE2-8C62-426274786987}" dt="2021-08-18T08:37:30.966" v="117" actId="1582"/>
          <ac:spMkLst>
            <pc:docMk/>
            <pc:sldMk cId="3957403954" sldId="411"/>
            <ac:spMk id="12" creationId="{78E35C96-A04C-410E-866E-DADC89AA93EE}"/>
          </ac:spMkLst>
        </pc:spChg>
        <pc:picChg chg="add mod">
          <ac:chgData name="Boers, SMJ (Sarita)" userId="4a742992-e975-4a29-a970-44acf36915c0" providerId="ADAL" clId="{7E36E147-EA27-4BE2-8C62-426274786987}" dt="2021-08-18T08:36:24.223" v="94" actId="14100"/>
          <ac:picMkLst>
            <pc:docMk/>
            <pc:sldMk cId="3957403954" sldId="411"/>
            <ac:picMk id="4" creationId="{481B033B-029C-4DAF-9DB8-871DFBE16830}"/>
          </ac:picMkLst>
        </pc:picChg>
        <pc:picChg chg="add mod modCrop">
          <ac:chgData name="Boers, SMJ (Sarita)" userId="4a742992-e975-4a29-a970-44acf36915c0" providerId="ADAL" clId="{7E36E147-EA27-4BE2-8C62-426274786987}" dt="2021-08-18T08:36:18.103" v="91" actId="14100"/>
          <ac:picMkLst>
            <pc:docMk/>
            <pc:sldMk cId="3957403954" sldId="411"/>
            <ac:picMk id="7" creationId="{53B56C77-CE8D-49F4-8ABB-4239D60905BB}"/>
          </ac:picMkLst>
        </pc:picChg>
      </pc:sldChg>
      <pc:sldChg chg="addSp delSp modSp new mod">
        <pc:chgData name="Boers, SMJ (Sarita)" userId="4a742992-e975-4a29-a970-44acf36915c0" providerId="ADAL" clId="{7E36E147-EA27-4BE2-8C62-426274786987}" dt="2021-08-18T17:35:52.987" v="218" actId="14100"/>
        <pc:sldMkLst>
          <pc:docMk/>
          <pc:sldMk cId="1946955942" sldId="412"/>
        </pc:sldMkLst>
        <pc:spChg chg="del mod">
          <ac:chgData name="Boers, SMJ (Sarita)" userId="4a742992-e975-4a29-a970-44acf36915c0" providerId="ADAL" clId="{7E36E147-EA27-4BE2-8C62-426274786987}" dt="2021-08-18T08:42:15.545" v="170" actId="478"/>
          <ac:spMkLst>
            <pc:docMk/>
            <pc:sldMk cId="1946955942" sldId="412"/>
            <ac:spMk id="2" creationId="{E9A494BD-6B88-45A1-A7C2-0A3DC26BBE8E}"/>
          </ac:spMkLst>
        </pc:spChg>
        <pc:spChg chg="del">
          <ac:chgData name="Boers, SMJ (Sarita)" userId="4a742992-e975-4a29-a970-44acf36915c0" providerId="ADAL" clId="{7E36E147-EA27-4BE2-8C62-426274786987}" dt="2021-08-18T08:41:54.970" v="161"/>
          <ac:spMkLst>
            <pc:docMk/>
            <pc:sldMk cId="1946955942" sldId="412"/>
            <ac:spMk id="3" creationId="{C0468EEC-75B0-41FC-B089-522BD4D45DDD}"/>
          </ac:spMkLst>
        </pc:spChg>
        <pc:spChg chg="add mod">
          <ac:chgData name="Boers, SMJ (Sarita)" userId="4a742992-e975-4a29-a970-44acf36915c0" providerId="ADAL" clId="{7E36E147-EA27-4BE2-8C62-426274786987}" dt="2021-08-18T08:42:24.971" v="175" actId="1076"/>
          <ac:spMkLst>
            <pc:docMk/>
            <pc:sldMk cId="1946955942" sldId="412"/>
            <ac:spMk id="6" creationId="{104C7855-A3FF-4B1F-9E14-401A9C5C124E}"/>
          </ac:spMkLst>
        </pc:spChg>
        <pc:spChg chg="add mod">
          <ac:chgData name="Boers, SMJ (Sarita)" userId="4a742992-e975-4a29-a970-44acf36915c0" providerId="ADAL" clId="{7E36E147-EA27-4BE2-8C62-426274786987}" dt="2021-08-18T17:35:52.987" v="218" actId="14100"/>
          <ac:spMkLst>
            <pc:docMk/>
            <pc:sldMk cId="1946955942" sldId="412"/>
            <ac:spMk id="9" creationId="{C716626A-7DCA-4061-B7DE-D9336BAE04CD}"/>
          </ac:spMkLst>
        </pc:spChg>
        <pc:spChg chg="add mod">
          <ac:chgData name="Boers, SMJ (Sarita)" userId="4a742992-e975-4a29-a970-44acf36915c0" providerId="ADAL" clId="{7E36E147-EA27-4BE2-8C62-426274786987}" dt="2021-08-18T08:44:14.261" v="193" actId="14100"/>
          <ac:spMkLst>
            <pc:docMk/>
            <pc:sldMk cId="1946955942" sldId="412"/>
            <ac:spMk id="12" creationId="{B530F845-4635-49C4-A6B2-45C2B3C9D5CE}"/>
          </ac:spMkLst>
        </pc:spChg>
        <pc:picChg chg="add mod">
          <ac:chgData name="Boers, SMJ (Sarita)" userId="4a742992-e975-4a29-a970-44acf36915c0" providerId="ADAL" clId="{7E36E147-EA27-4BE2-8C62-426274786987}" dt="2021-08-18T08:42:18.359" v="172" actId="14100"/>
          <ac:picMkLst>
            <pc:docMk/>
            <pc:sldMk cId="1946955942" sldId="412"/>
            <ac:picMk id="4" creationId="{9ED23886-D9A7-43CD-A195-5474A01ED155}"/>
          </ac:picMkLst>
        </pc:picChg>
        <pc:picChg chg="add mod">
          <ac:chgData name="Boers, SMJ (Sarita)" userId="4a742992-e975-4a29-a970-44acf36915c0" providerId="ADAL" clId="{7E36E147-EA27-4BE2-8C62-426274786987}" dt="2021-08-18T08:42:54.255" v="179" actId="14100"/>
          <ac:picMkLst>
            <pc:docMk/>
            <pc:sldMk cId="1946955942" sldId="412"/>
            <ac:picMk id="7" creationId="{FE460233-FA80-43E9-933C-19B92A58F2F5}"/>
          </ac:picMkLst>
        </pc:picChg>
        <pc:picChg chg="add mod">
          <ac:chgData name="Boers, SMJ (Sarita)" userId="4a742992-e975-4a29-a970-44acf36915c0" providerId="ADAL" clId="{7E36E147-EA27-4BE2-8C62-426274786987}" dt="2021-08-18T08:43:53.015" v="187" actId="1076"/>
          <ac:picMkLst>
            <pc:docMk/>
            <pc:sldMk cId="1946955942" sldId="412"/>
            <ac:picMk id="1026" creationId="{2B77D387-4195-4377-A26C-3214CD708A04}"/>
          </ac:picMkLst>
        </pc:picChg>
      </pc:sldChg>
      <pc:sldChg chg="addSp delSp modSp new mod setBg">
        <pc:chgData name="Boers, SMJ (Sarita)" userId="4a742992-e975-4a29-a970-44acf36915c0" providerId="ADAL" clId="{7E36E147-EA27-4BE2-8C62-426274786987}" dt="2021-08-18T17:49:54.854" v="323" actId="207"/>
        <pc:sldMkLst>
          <pc:docMk/>
          <pc:sldMk cId="3283657450" sldId="413"/>
        </pc:sldMkLst>
        <pc:spChg chg="del mod">
          <ac:chgData name="Boers, SMJ (Sarita)" userId="4a742992-e975-4a29-a970-44acf36915c0" providerId="ADAL" clId="{7E36E147-EA27-4BE2-8C62-426274786987}" dt="2021-08-18T17:46:14.248" v="286" actId="478"/>
          <ac:spMkLst>
            <pc:docMk/>
            <pc:sldMk cId="3283657450" sldId="413"/>
            <ac:spMk id="2" creationId="{D5E6D0AF-0BC1-499E-8068-ACFDEB3EC352}"/>
          </ac:spMkLst>
        </pc:spChg>
        <pc:spChg chg="del">
          <ac:chgData name="Boers, SMJ (Sarita)" userId="4a742992-e975-4a29-a970-44acf36915c0" providerId="ADAL" clId="{7E36E147-EA27-4BE2-8C62-426274786987}" dt="2021-08-18T17:46:11.077" v="284"/>
          <ac:spMkLst>
            <pc:docMk/>
            <pc:sldMk cId="3283657450" sldId="413"/>
            <ac:spMk id="3" creationId="{B5BF5F6F-4886-43C1-AD47-397A23AA53A8}"/>
          </ac:spMkLst>
        </pc:spChg>
        <pc:spChg chg="add mod ord">
          <ac:chgData name="Boers, SMJ (Sarita)" userId="4a742992-e975-4a29-a970-44acf36915c0" providerId="ADAL" clId="{7E36E147-EA27-4BE2-8C62-426274786987}" dt="2021-08-18T17:49:08.252" v="315" actId="1076"/>
          <ac:spMkLst>
            <pc:docMk/>
            <pc:sldMk cId="3283657450" sldId="413"/>
            <ac:spMk id="8" creationId="{F07FBC24-2007-4030-8B90-A0CD48978CD3}"/>
          </ac:spMkLst>
        </pc:spChg>
        <pc:spChg chg="add del">
          <ac:chgData name="Boers, SMJ (Sarita)" userId="4a742992-e975-4a29-a970-44acf36915c0" providerId="ADAL" clId="{7E36E147-EA27-4BE2-8C62-426274786987}" dt="2021-08-18T17:46:25.981" v="291" actId="26606"/>
          <ac:spMkLst>
            <pc:docMk/>
            <pc:sldMk cId="3283657450" sldId="413"/>
            <ac:spMk id="9" creationId="{B670DBD5-770C-4383-9F54-5B86E86BD5BB}"/>
          </ac:spMkLst>
        </pc:spChg>
        <pc:spChg chg="add del">
          <ac:chgData name="Boers, SMJ (Sarita)" userId="4a742992-e975-4a29-a970-44acf36915c0" providerId="ADAL" clId="{7E36E147-EA27-4BE2-8C62-426274786987}" dt="2021-08-18T17:48:55.452" v="306" actId="26606"/>
          <ac:spMkLst>
            <pc:docMk/>
            <pc:sldMk cId="3283657450" sldId="413"/>
            <ac:spMk id="16" creationId="{9D3A9E89-033E-4C4A-8C41-416DABFFD307}"/>
          </ac:spMkLst>
        </pc:spChg>
        <pc:spChg chg="add del">
          <ac:chgData name="Boers, SMJ (Sarita)" userId="4a742992-e975-4a29-a970-44acf36915c0" providerId="ADAL" clId="{7E36E147-EA27-4BE2-8C62-426274786987}" dt="2021-08-18T17:48:55.452" v="306" actId="26606"/>
          <ac:spMkLst>
            <pc:docMk/>
            <pc:sldMk cId="3283657450" sldId="413"/>
            <ac:spMk id="18" creationId="{86293361-111E-427D-8E5B-256944AC8395}"/>
          </ac:spMkLst>
        </pc:spChg>
        <pc:spChg chg="add mod">
          <ac:chgData name="Boers, SMJ (Sarita)" userId="4a742992-e975-4a29-a970-44acf36915c0" providerId="ADAL" clId="{7E36E147-EA27-4BE2-8C62-426274786987}" dt="2021-08-18T17:49:54.854" v="323" actId="207"/>
          <ac:spMkLst>
            <pc:docMk/>
            <pc:sldMk cId="3283657450" sldId="413"/>
            <ac:spMk id="41" creationId="{EF00CED1-785C-444E-B02C-1AEEBE243336}"/>
          </ac:spMkLst>
        </pc:spChg>
        <pc:spChg chg="add del">
          <ac:chgData name="Boers, SMJ (Sarita)" userId="4a742992-e975-4a29-a970-44acf36915c0" providerId="ADAL" clId="{7E36E147-EA27-4BE2-8C62-426274786987}" dt="2021-08-18T17:48:55.452" v="306" actId="26606"/>
          <ac:spMkLst>
            <pc:docMk/>
            <pc:sldMk cId="3283657450" sldId="413"/>
            <ac:spMk id="42" creationId="{78907291-9D6D-4740-81DB-441477BCA279}"/>
          </ac:spMkLst>
        </pc:spChg>
        <pc:grpChg chg="add del">
          <ac:chgData name="Boers, SMJ (Sarita)" userId="4a742992-e975-4a29-a970-44acf36915c0" providerId="ADAL" clId="{7E36E147-EA27-4BE2-8C62-426274786987}" dt="2021-08-18T17:48:55.452" v="306" actId="26606"/>
          <ac:grpSpMkLst>
            <pc:docMk/>
            <pc:sldMk cId="3283657450" sldId="413"/>
            <ac:grpSpMk id="20" creationId="{AA1B0023-AE02-498E-AF35-E0BDC77BE425}"/>
          </ac:grpSpMkLst>
        </pc:grpChg>
        <pc:picChg chg="add mod">
          <ac:chgData name="Boers, SMJ (Sarita)" userId="4a742992-e975-4a29-a970-44acf36915c0" providerId="ADAL" clId="{7E36E147-EA27-4BE2-8C62-426274786987}" dt="2021-08-18T17:48:55.452" v="306" actId="26606"/>
          <ac:picMkLst>
            <pc:docMk/>
            <pc:sldMk cId="3283657450" sldId="413"/>
            <ac:picMk id="4" creationId="{D8866BE3-061A-4621-BCCB-9AC5C2AC99B9}"/>
          </ac:picMkLst>
        </pc:picChg>
        <pc:picChg chg="add mod">
          <ac:chgData name="Boers, SMJ (Sarita)" userId="4a742992-e975-4a29-a970-44acf36915c0" providerId="ADAL" clId="{7E36E147-EA27-4BE2-8C62-426274786987}" dt="2021-08-18T17:49:10.581" v="316" actId="1076"/>
          <ac:picMkLst>
            <pc:docMk/>
            <pc:sldMk cId="3283657450" sldId="413"/>
            <ac:picMk id="5" creationId="{AE1D04B0-F2B0-4AD5-A750-5EF7659F39BF}"/>
          </ac:picMkLst>
        </pc:picChg>
        <pc:cxnChg chg="add del">
          <ac:chgData name="Boers, SMJ (Sarita)" userId="4a742992-e975-4a29-a970-44acf36915c0" providerId="ADAL" clId="{7E36E147-EA27-4BE2-8C62-426274786987}" dt="2021-08-18T17:48:55.452" v="306" actId="26606"/>
          <ac:cxnSpMkLst>
            <pc:docMk/>
            <pc:sldMk cId="3283657450" sldId="413"/>
            <ac:cxnSpMk id="11" creationId="{A7F400EE-A8A5-48AF-B4D6-291B52C6F0B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B39DBE-27A2-43CC-845E-8E9359136707}" type="datetimeFigureOut">
              <a:rPr lang="nl-NL" smtClean="0"/>
              <a:t>18-8-2021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3B89F-BE48-4011-8312-5699E8082525}" type="slidenum">
              <a:rPr lang="nl-NL" smtClean="0"/>
              <a:t>‹nr.›</a:t>
            </a:fld>
            <a:endParaRPr lang="nl-NL"/>
          </a:p>
        </p:txBody>
      </p:sp>
    </p:spTree>
    <p:extLst>
      <p:ext uri="{BB962C8B-B14F-4D97-AF65-F5344CB8AC3E}">
        <p14:creationId xmlns:p14="http://schemas.microsoft.com/office/powerpoint/2010/main" val="7552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B0DEE8F-C6A7-4F7A-A170-4B0F43AB58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89FCADE-8C0F-4B6B-B23C-FB960B626C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32772" name="Slide Number Placeholder 3">
            <a:extLst>
              <a:ext uri="{FF2B5EF4-FFF2-40B4-BE49-F238E27FC236}">
                <a16:creationId xmlns:a16="http://schemas.microsoft.com/office/drawing/2014/main" id="{2B77DF00-AC98-4A8E-B943-A01FFB8AC4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0F3640-C8CB-481E-BA14-C0D021C931AB}" type="slidenum">
              <a:rPr kumimoji="0" lang="nl-NL" altLang="nl-NL"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7285CB21-155D-4C42-B822-789F205BB4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60E5150F-703B-4337-B793-4BD9C14F0D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35844" name="Slide Number Placeholder 3">
            <a:extLst>
              <a:ext uri="{FF2B5EF4-FFF2-40B4-BE49-F238E27FC236}">
                <a16:creationId xmlns:a16="http://schemas.microsoft.com/office/drawing/2014/main" id="{51286990-70E0-4A47-AD70-14C56417E5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7DBE37-8CAC-43EC-80E5-11D72F8CA509}" type="slidenum">
              <a:rPr kumimoji="0" lang="nl-NL" altLang="nl-NL"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72B1E05A-B4D4-4A09-9711-0336C187F3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226D8017-867C-4967-BE1E-C9EAE91838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36868" name="Slide Number Placeholder 3">
            <a:extLst>
              <a:ext uri="{FF2B5EF4-FFF2-40B4-BE49-F238E27FC236}">
                <a16:creationId xmlns:a16="http://schemas.microsoft.com/office/drawing/2014/main" id="{E37EF7E2-3409-480E-9212-4F503FF433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83EBD8-8160-4BCE-9A26-161BA206DEA0}" type="slidenum">
              <a:rPr kumimoji="0" lang="nl-NL" altLang="nl-NL"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BD81824-6269-4308-B8DA-4BC179362D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C422A420-11A0-4AFD-BC2F-6532991044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38916" name="Slide Number Placeholder 3">
            <a:extLst>
              <a:ext uri="{FF2B5EF4-FFF2-40B4-BE49-F238E27FC236}">
                <a16:creationId xmlns:a16="http://schemas.microsoft.com/office/drawing/2014/main" id="{5FC563C0-95D1-4BA1-BB23-730B511BE9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0D0079A-403B-498F-8872-AA1C992555F8}" type="slidenum">
              <a:rPr kumimoji="0" lang="nl-NL" altLang="nl-NL"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7F8CDA9E-DAA6-44CD-BB7D-EA700C6FCB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ACA5EA27-E1F8-4093-BAB7-B14C284863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40964" name="Slide Number Placeholder 3">
            <a:extLst>
              <a:ext uri="{FF2B5EF4-FFF2-40B4-BE49-F238E27FC236}">
                <a16:creationId xmlns:a16="http://schemas.microsoft.com/office/drawing/2014/main" id="{13BE3E25-9CE7-4547-95B1-AD278B04ED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08E0336-D41C-42DB-A19C-438AB91E654D}" type="slidenum">
              <a:rPr kumimoji="0" lang="nl-NL" altLang="nl-NL"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7A778D0-45A2-40BE-8BF6-1AD1FF79E7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29184F69-1A67-4ACB-854D-55EDE70B14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41988" name="Slide Number Placeholder 3">
            <a:extLst>
              <a:ext uri="{FF2B5EF4-FFF2-40B4-BE49-F238E27FC236}">
                <a16:creationId xmlns:a16="http://schemas.microsoft.com/office/drawing/2014/main" id="{3AF4B771-10BB-4721-8AEE-1E2F5E7B07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21FC373-1384-4623-ACE6-444D84AE48FB}" type="slidenum">
              <a:rPr lang="nl-NL" altLang="nl-NL">
                <a:latin typeface="Arial" panose="020B0604020202020204" pitchFamily="34" charset="0"/>
              </a:rPr>
              <a:pPr eaLnBrk="1" hangingPunct="1">
                <a:spcBef>
                  <a:spcPct val="0"/>
                </a:spcBef>
              </a:pPr>
              <a:t>10</a:t>
            </a:fld>
            <a:endParaRPr lang="nl-NL" altLang="nl-N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6EE357D1-7F83-4FA9-913D-A3B86CB8BD70}" type="datetimeFigureOut">
              <a:rPr lang="nl-NL" smtClean="0"/>
              <a:t>18-8-2021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B90251D-1825-4680-8838-09F764AF8039}" type="slidenum">
              <a:rPr lang="nl-NL" smtClean="0"/>
              <a:t>‹nr.›</a:t>
            </a:fld>
            <a:endParaRPr lang="nl-NL"/>
          </a:p>
        </p:txBody>
      </p:sp>
    </p:spTree>
    <p:extLst>
      <p:ext uri="{BB962C8B-B14F-4D97-AF65-F5344CB8AC3E}">
        <p14:creationId xmlns:p14="http://schemas.microsoft.com/office/powerpoint/2010/main" val="3663600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EE357D1-7F83-4FA9-913D-A3B86CB8BD70}" type="datetimeFigureOut">
              <a:rPr lang="nl-NL" smtClean="0"/>
              <a:t>18-8-2021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B90251D-1825-4680-8838-09F764AF8039}" type="slidenum">
              <a:rPr lang="nl-NL" smtClean="0"/>
              <a:t>‹nr.›</a:t>
            </a:fld>
            <a:endParaRPr lang="nl-NL"/>
          </a:p>
        </p:txBody>
      </p:sp>
    </p:spTree>
    <p:extLst>
      <p:ext uri="{BB962C8B-B14F-4D97-AF65-F5344CB8AC3E}">
        <p14:creationId xmlns:p14="http://schemas.microsoft.com/office/powerpoint/2010/main" val="253741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EE357D1-7F83-4FA9-913D-A3B86CB8BD70}" type="datetimeFigureOut">
              <a:rPr lang="nl-NL" smtClean="0"/>
              <a:t>18-8-2021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B90251D-1825-4680-8838-09F764AF8039}" type="slidenum">
              <a:rPr lang="nl-NL" smtClean="0"/>
              <a:t>‹nr.›</a:t>
            </a:fld>
            <a:endParaRPr lang="nl-NL"/>
          </a:p>
        </p:txBody>
      </p:sp>
    </p:spTree>
    <p:extLst>
      <p:ext uri="{BB962C8B-B14F-4D97-AF65-F5344CB8AC3E}">
        <p14:creationId xmlns:p14="http://schemas.microsoft.com/office/powerpoint/2010/main" val="1865259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EE357D1-7F83-4FA9-913D-A3B86CB8BD70}" type="datetimeFigureOut">
              <a:rPr lang="nl-NL" smtClean="0"/>
              <a:t>18-8-2021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B90251D-1825-4680-8838-09F764AF8039}" type="slidenum">
              <a:rPr lang="nl-NL" smtClean="0"/>
              <a:t>‹nr.›</a:t>
            </a:fld>
            <a:endParaRPr lang="nl-NL"/>
          </a:p>
        </p:txBody>
      </p:sp>
    </p:spTree>
    <p:extLst>
      <p:ext uri="{BB962C8B-B14F-4D97-AF65-F5344CB8AC3E}">
        <p14:creationId xmlns:p14="http://schemas.microsoft.com/office/powerpoint/2010/main" val="1950029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EE357D1-7F83-4FA9-913D-A3B86CB8BD70}" type="datetimeFigureOut">
              <a:rPr lang="nl-NL" smtClean="0"/>
              <a:t>18-8-2021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B90251D-1825-4680-8838-09F764AF8039}" type="slidenum">
              <a:rPr lang="nl-NL" smtClean="0"/>
              <a:t>‹nr.›</a:t>
            </a:fld>
            <a:endParaRPr lang="nl-NL"/>
          </a:p>
        </p:txBody>
      </p:sp>
    </p:spTree>
    <p:extLst>
      <p:ext uri="{BB962C8B-B14F-4D97-AF65-F5344CB8AC3E}">
        <p14:creationId xmlns:p14="http://schemas.microsoft.com/office/powerpoint/2010/main" val="88577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EE357D1-7F83-4FA9-913D-A3B86CB8BD70}" type="datetimeFigureOut">
              <a:rPr lang="nl-NL" smtClean="0"/>
              <a:t>18-8-2021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B90251D-1825-4680-8838-09F764AF8039}" type="slidenum">
              <a:rPr lang="nl-NL" smtClean="0"/>
              <a:t>‹nr.›</a:t>
            </a:fld>
            <a:endParaRPr lang="nl-NL"/>
          </a:p>
        </p:txBody>
      </p:sp>
    </p:spTree>
    <p:extLst>
      <p:ext uri="{BB962C8B-B14F-4D97-AF65-F5344CB8AC3E}">
        <p14:creationId xmlns:p14="http://schemas.microsoft.com/office/powerpoint/2010/main" val="801104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EE357D1-7F83-4FA9-913D-A3B86CB8BD70}" type="datetimeFigureOut">
              <a:rPr lang="nl-NL" smtClean="0"/>
              <a:t>18-8-2021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B90251D-1825-4680-8838-09F764AF8039}" type="slidenum">
              <a:rPr lang="nl-NL" smtClean="0"/>
              <a:t>‹nr.›</a:t>
            </a:fld>
            <a:endParaRPr lang="nl-NL"/>
          </a:p>
        </p:txBody>
      </p:sp>
    </p:spTree>
    <p:extLst>
      <p:ext uri="{BB962C8B-B14F-4D97-AF65-F5344CB8AC3E}">
        <p14:creationId xmlns:p14="http://schemas.microsoft.com/office/powerpoint/2010/main" val="3282191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EE357D1-7F83-4FA9-913D-A3B86CB8BD70}" type="datetimeFigureOut">
              <a:rPr lang="nl-NL" smtClean="0"/>
              <a:t>18-8-2021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B90251D-1825-4680-8838-09F764AF8039}" type="slidenum">
              <a:rPr lang="nl-NL" smtClean="0"/>
              <a:t>‹nr.›</a:t>
            </a:fld>
            <a:endParaRPr lang="nl-NL"/>
          </a:p>
        </p:txBody>
      </p:sp>
    </p:spTree>
    <p:extLst>
      <p:ext uri="{BB962C8B-B14F-4D97-AF65-F5344CB8AC3E}">
        <p14:creationId xmlns:p14="http://schemas.microsoft.com/office/powerpoint/2010/main" val="1401552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357D1-7F83-4FA9-913D-A3B86CB8BD70}" type="datetimeFigureOut">
              <a:rPr lang="nl-NL" smtClean="0"/>
              <a:t>18-8-2021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B90251D-1825-4680-8838-09F764AF8039}" type="slidenum">
              <a:rPr lang="nl-NL" smtClean="0"/>
              <a:t>‹nr.›</a:t>
            </a:fld>
            <a:endParaRPr lang="nl-NL"/>
          </a:p>
        </p:txBody>
      </p:sp>
    </p:spTree>
    <p:extLst>
      <p:ext uri="{BB962C8B-B14F-4D97-AF65-F5344CB8AC3E}">
        <p14:creationId xmlns:p14="http://schemas.microsoft.com/office/powerpoint/2010/main" val="1474899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EE357D1-7F83-4FA9-913D-A3B86CB8BD70}" type="datetimeFigureOut">
              <a:rPr lang="nl-NL" smtClean="0"/>
              <a:t>18-8-2021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B90251D-1825-4680-8838-09F764AF8039}" type="slidenum">
              <a:rPr lang="nl-NL" smtClean="0"/>
              <a:t>‹nr.›</a:t>
            </a:fld>
            <a:endParaRPr lang="nl-NL"/>
          </a:p>
        </p:txBody>
      </p:sp>
    </p:spTree>
    <p:extLst>
      <p:ext uri="{BB962C8B-B14F-4D97-AF65-F5344CB8AC3E}">
        <p14:creationId xmlns:p14="http://schemas.microsoft.com/office/powerpoint/2010/main" val="256002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EE357D1-7F83-4FA9-913D-A3B86CB8BD70}" type="datetimeFigureOut">
              <a:rPr lang="nl-NL" smtClean="0"/>
              <a:t>18-8-2021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B90251D-1825-4680-8838-09F764AF8039}" type="slidenum">
              <a:rPr lang="nl-NL" smtClean="0"/>
              <a:t>‹nr.›</a:t>
            </a:fld>
            <a:endParaRPr lang="nl-NL"/>
          </a:p>
        </p:txBody>
      </p:sp>
    </p:spTree>
    <p:extLst>
      <p:ext uri="{BB962C8B-B14F-4D97-AF65-F5344CB8AC3E}">
        <p14:creationId xmlns:p14="http://schemas.microsoft.com/office/powerpoint/2010/main" val="164609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357D1-7F83-4FA9-913D-A3B86CB8BD70}" type="datetimeFigureOut">
              <a:rPr lang="nl-NL" smtClean="0"/>
              <a:t>18-8-2021</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0251D-1825-4680-8838-09F764AF8039}" type="slidenum">
              <a:rPr lang="nl-NL" smtClean="0"/>
              <a:t>‹nr.›</a:t>
            </a:fld>
            <a:endParaRPr lang="nl-NL"/>
          </a:p>
        </p:txBody>
      </p:sp>
    </p:spTree>
    <p:extLst>
      <p:ext uri="{BB962C8B-B14F-4D97-AF65-F5344CB8AC3E}">
        <p14:creationId xmlns:p14="http://schemas.microsoft.com/office/powerpoint/2010/main" val="19435218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84788D-D5B1-4377-8590-FDFB9D5C6F91}"/>
              </a:ext>
            </a:extLst>
          </p:cNvPr>
          <p:cNvSpPr>
            <a:spLocks noGrp="1"/>
          </p:cNvSpPr>
          <p:nvPr>
            <p:ph type="ctrTitle"/>
          </p:nvPr>
        </p:nvSpPr>
        <p:spPr/>
        <p:txBody>
          <a:bodyPr/>
          <a:lstStyle/>
          <a:p>
            <a:r>
              <a:rPr lang="nl-NL" dirty="0">
                <a:solidFill>
                  <a:srgbClr val="FF6600"/>
                </a:solidFill>
              </a:rPr>
              <a:t>Dadaïsme </a:t>
            </a:r>
            <a:br>
              <a:rPr lang="nl-NL" dirty="0">
                <a:solidFill>
                  <a:srgbClr val="FF6600"/>
                </a:solidFill>
              </a:rPr>
            </a:br>
            <a:r>
              <a:rPr lang="nl-NL" sz="4000" dirty="0">
                <a:solidFill>
                  <a:srgbClr val="FF6600"/>
                </a:solidFill>
              </a:rPr>
              <a:t>1916-1923</a:t>
            </a:r>
          </a:p>
        </p:txBody>
      </p:sp>
    </p:spTree>
    <p:extLst>
      <p:ext uri="{BB962C8B-B14F-4D97-AF65-F5344CB8AC3E}">
        <p14:creationId xmlns:p14="http://schemas.microsoft.com/office/powerpoint/2010/main" val="1408768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descr="Afbeelding met tekst&#10;&#10;Automatisch gegenereerde beschrijving">
            <a:extLst>
              <a:ext uri="{FF2B5EF4-FFF2-40B4-BE49-F238E27FC236}">
                <a16:creationId xmlns:a16="http://schemas.microsoft.com/office/drawing/2014/main" id="{EE890BC5-8A54-4CF7-9D3E-0082447632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554" r="10023"/>
          <a:stretch/>
        </p:blipFill>
        <p:spPr>
          <a:xfrm>
            <a:off x="0" y="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7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extBox 5">
            <a:extLst>
              <a:ext uri="{FF2B5EF4-FFF2-40B4-BE49-F238E27FC236}">
                <a16:creationId xmlns:a16="http://schemas.microsoft.com/office/drawing/2014/main" id="{6783182B-0D0F-414F-9B3C-4A03251275CF}"/>
              </a:ext>
            </a:extLst>
          </p:cNvPr>
          <p:cNvSpPr txBox="1">
            <a:spLocks noChangeArrowheads="1"/>
          </p:cNvSpPr>
          <p:nvPr/>
        </p:nvSpPr>
        <p:spPr bwMode="auto">
          <a:xfrm>
            <a:off x="5297593" y="2722834"/>
            <a:ext cx="6251110" cy="3483864"/>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orm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228600" defTabSz="914400" eaLnBrk="1" hangingPunct="1">
              <a:lnSpc>
                <a:spcPct val="90000"/>
              </a:lnSpc>
              <a:spcAft>
                <a:spcPts val="600"/>
              </a:spcAft>
              <a:buFont typeface="Arial" panose="020B0604020202020204" pitchFamily="34" charset="0"/>
              <a:buChar char="•"/>
            </a:pPr>
            <a:r>
              <a:rPr lang="en-US" altLang="nl-NL" sz="1700" b="1" dirty="0" err="1">
                <a:latin typeface="+mn-lt"/>
                <a:cs typeface="+mn-cs"/>
              </a:rPr>
              <a:t>Kenmerken</a:t>
            </a:r>
            <a:r>
              <a:rPr lang="en-US" altLang="nl-NL" sz="1700" b="1" dirty="0">
                <a:latin typeface="+mn-lt"/>
                <a:cs typeface="+mn-cs"/>
              </a:rPr>
              <a:t> </a:t>
            </a:r>
            <a:r>
              <a:rPr lang="en-US" altLang="nl-NL" sz="1700" b="1" dirty="0" err="1">
                <a:latin typeface="+mn-lt"/>
                <a:cs typeface="+mn-cs"/>
              </a:rPr>
              <a:t>Dadaïsme</a:t>
            </a:r>
            <a:r>
              <a:rPr lang="en-US" altLang="nl-NL" sz="1700" b="1" dirty="0">
                <a:latin typeface="+mn-lt"/>
                <a:cs typeface="+mn-cs"/>
              </a:rPr>
              <a:t> </a:t>
            </a:r>
          </a:p>
          <a:p>
            <a:pPr indent="-228600" defTabSz="914400" eaLnBrk="1" hangingPunct="1">
              <a:lnSpc>
                <a:spcPct val="90000"/>
              </a:lnSpc>
              <a:spcAft>
                <a:spcPts val="600"/>
              </a:spcAft>
              <a:buFont typeface="Arial" panose="020B0604020202020204" pitchFamily="34" charset="0"/>
              <a:buChar char="•"/>
            </a:pPr>
            <a:endParaRPr lang="en-US" altLang="nl-NL" sz="1700" dirty="0">
              <a:latin typeface="+mn-lt"/>
              <a:cs typeface="+mn-cs"/>
            </a:endParaRPr>
          </a:p>
          <a:p>
            <a:pPr indent="-228600" defTabSz="914400" eaLnBrk="1" hangingPunct="1">
              <a:lnSpc>
                <a:spcPct val="90000"/>
              </a:lnSpc>
              <a:spcAft>
                <a:spcPts val="600"/>
              </a:spcAft>
              <a:buFont typeface="Arial" panose="020B0604020202020204" pitchFamily="34" charset="0"/>
              <a:buChar char="•"/>
            </a:pPr>
            <a:r>
              <a:rPr lang="en-US" altLang="nl-NL" sz="1700" dirty="0">
                <a:latin typeface="+mn-lt"/>
                <a:cs typeface="+mn-cs"/>
              </a:rPr>
              <a:t>-1916 in Zurich (</a:t>
            </a:r>
            <a:r>
              <a:rPr lang="en-US" altLang="nl-NL" sz="1700" dirty="0" err="1">
                <a:latin typeface="+mn-lt"/>
                <a:cs typeface="+mn-cs"/>
              </a:rPr>
              <a:t>neutraal</a:t>
            </a:r>
            <a:r>
              <a:rPr lang="en-US" altLang="nl-NL" sz="1700" dirty="0">
                <a:latin typeface="+mn-lt"/>
                <a:cs typeface="+mn-cs"/>
              </a:rPr>
              <a:t>)</a:t>
            </a:r>
          </a:p>
          <a:p>
            <a:pPr indent="-228600" defTabSz="914400" eaLnBrk="1" hangingPunct="1">
              <a:lnSpc>
                <a:spcPct val="90000"/>
              </a:lnSpc>
              <a:spcAft>
                <a:spcPts val="600"/>
              </a:spcAft>
              <a:buFont typeface="Arial" panose="020B0604020202020204" pitchFamily="34" charset="0"/>
              <a:buChar char="•"/>
            </a:pPr>
            <a:r>
              <a:rPr lang="en-US" altLang="nl-NL" sz="1700" dirty="0">
                <a:latin typeface="+mn-lt"/>
                <a:cs typeface="+mn-cs"/>
              </a:rPr>
              <a:t>-anti-kunst </a:t>
            </a:r>
            <a:r>
              <a:rPr lang="en-US" altLang="nl-NL" sz="1700" dirty="0" err="1">
                <a:latin typeface="+mn-lt"/>
                <a:cs typeface="+mn-cs"/>
              </a:rPr>
              <a:t>beweging</a:t>
            </a:r>
            <a:r>
              <a:rPr lang="en-US" altLang="nl-NL" sz="1700" dirty="0">
                <a:latin typeface="+mn-lt"/>
                <a:cs typeface="+mn-cs"/>
              </a:rPr>
              <a:t> &gt; </a:t>
            </a:r>
            <a:r>
              <a:rPr lang="en-US" altLang="nl-NL" sz="1700" dirty="0" err="1">
                <a:solidFill>
                  <a:srgbClr val="FFFF00"/>
                </a:solidFill>
                <a:latin typeface="+mn-lt"/>
                <a:cs typeface="+mn-cs"/>
              </a:rPr>
              <a:t>shockeren</a:t>
            </a:r>
            <a:endParaRPr lang="en-US" altLang="nl-NL" sz="1700" dirty="0">
              <a:solidFill>
                <a:srgbClr val="FFFF00"/>
              </a:solidFill>
              <a:latin typeface="+mn-lt"/>
              <a:cs typeface="+mn-cs"/>
            </a:endParaRPr>
          </a:p>
          <a:p>
            <a:pPr indent="-228600" defTabSz="914400" eaLnBrk="1" hangingPunct="1">
              <a:lnSpc>
                <a:spcPct val="90000"/>
              </a:lnSpc>
              <a:spcAft>
                <a:spcPts val="600"/>
              </a:spcAft>
              <a:buFont typeface="Arial" panose="020B0604020202020204" pitchFamily="34" charset="0"/>
              <a:buChar char="•"/>
            </a:pPr>
            <a:r>
              <a:rPr lang="en-US" altLang="nl-NL" sz="1700" dirty="0">
                <a:latin typeface="+mn-lt"/>
                <a:cs typeface="+mn-cs"/>
              </a:rPr>
              <a:t>-</a:t>
            </a:r>
            <a:r>
              <a:rPr lang="en-US" altLang="nl-NL" sz="1700" dirty="0" err="1">
                <a:latin typeface="+mn-lt"/>
                <a:cs typeface="+mn-cs"/>
              </a:rPr>
              <a:t>irrationele</a:t>
            </a:r>
            <a:r>
              <a:rPr lang="en-US" altLang="nl-NL" sz="1700" dirty="0">
                <a:latin typeface="+mn-lt"/>
                <a:cs typeface="+mn-cs"/>
              </a:rPr>
              <a:t> </a:t>
            </a:r>
            <a:r>
              <a:rPr lang="en-US" altLang="nl-NL" sz="1700" dirty="0" err="1">
                <a:latin typeface="+mn-lt"/>
                <a:cs typeface="+mn-cs"/>
              </a:rPr>
              <a:t>reactie</a:t>
            </a:r>
            <a:r>
              <a:rPr lang="en-US" altLang="nl-NL" sz="1700" dirty="0">
                <a:latin typeface="+mn-lt"/>
                <a:cs typeface="+mn-cs"/>
              </a:rPr>
              <a:t> op: </a:t>
            </a:r>
            <a:r>
              <a:rPr lang="en-US" altLang="nl-NL" sz="1700" dirty="0" err="1">
                <a:latin typeface="+mn-lt"/>
                <a:cs typeface="+mn-cs"/>
              </a:rPr>
              <a:t>oorlog</a:t>
            </a:r>
            <a:r>
              <a:rPr lang="en-US" altLang="nl-NL" sz="1700" dirty="0">
                <a:latin typeface="+mn-lt"/>
                <a:cs typeface="+mn-cs"/>
              </a:rPr>
              <a:t>, </a:t>
            </a:r>
            <a:r>
              <a:rPr lang="en-US" altLang="nl-NL" sz="1700" dirty="0" err="1">
                <a:latin typeface="+mn-lt"/>
                <a:cs typeface="+mn-cs"/>
              </a:rPr>
              <a:t>schoonheidsidealen</a:t>
            </a:r>
            <a:r>
              <a:rPr lang="en-US" altLang="nl-NL" sz="1700" dirty="0">
                <a:latin typeface="+mn-lt"/>
                <a:cs typeface="+mn-cs"/>
              </a:rPr>
              <a:t>, </a:t>
            </a:r>
            <a:r>
              <a:rPr lang="en-US" altLang="nl-NL" sz="1700" dirty="0" err="1">
                <a:latin typeface="+mn-lt"/>
                <a:cs typeface="+mn-cs"/>
              </a:rPr>
              <a:t>gebruik</a:t>
            </a:r>
            <a:r>
              <a:rPr lang="en-US" altLang="nl-NL" sz="1700" dirty="0">
                <a:latin typeface="+mn-lt"/>
                <a:cs typeface="+mn-cs"/>
              </a:rPr>
              <a:t> machines, </a:t>
            </a:r>
            <a:r>
              <a:rPr lang="en-US" altLang="nl-NL" sz="1700" dirty="0" err="1">
                <a:latin typeface="+mn-lt"/>
                <a:cs typeface="+mn-cs"/>
              </a:rPr>
              <a:t>kubisme</a:t>
            </a:r>
            <a:r>
              <a:rPr lang="en-US" altLang="nl-NL" sz="1700" dirty="0">
                <a:latin typeface="+mn-lt"/>
                <a:cs typeface="+mn-cs"/>
              </a:rPr>
              <a:t> </a:t>
            </a:r>
          </a:p>
          <a:p>
            <a:pPr indent="-228600" defTabSz="914400" eaLnBrk="1" hangingPunct="1">
              <a:lnSpc>
                <a:spcPct val="90000"/>
              </a:lnSpc>
              <a:spcAft>
                <a:spcPts val="600"/>
              </a:spcAft>
              <a:buFont typeface="Arial" panose="020B0604020202020204" pitchFamily="34" charset="0"/>
              <a:buChar char="•"/>
            </a:pPr>
            <a:r>
              <a:rPr lang="en-US" altLang="nl-NL" sz="1700" dirty="0">
                <a:latin typeface="+mn-lt"/>
                <a:cs typeface="+mn-cs"/>
              </a:rPr>
              <a:t>-</a:t>
            </a:r>
            <a:r>
              <a:rPr lang="en-US" altLang="nl-NL" sz="1700" dirty="0">
                <a:solidFill>
                  <a:srgbClr val="FFFF00"/>
                </a:solidFill>
                <a:latin typeface="+mn-lt"/>
                <a:cs typeface="+mn-cs"/>
              </a:rPr>
              <a:t>spot </a:t>
            </a:r>
            <a:r>
              <a:rPr lang="en-US" altLang="nl-NL" sz="1700" dirty="0" err="1">
                <a:latin typeface="+mn-lt"/>
                <a:cs typeface="+mn-cs"/>
              </a:rPr>
              <a:t>gevestigde</a:t>
            </a:r>
            <a:r>
              <a:rPr lang="en-US" altLang="nl-NL" sz="1700" dirty="0">
                <a:latin typeface="+mn-lt"/>
                <a:cs typeface="+mn-cs"/>
              </a:rPr>
              <a:t> </a:t>
            </a:r>
            <a:r>
              <a:rPr lang="en-US" altLang="nl-NL" sz="1700" dirty="0" err="1">
                <a:latin typeface="+mn-lt"/>
                <a:cs typeface="+mn-cs"/>
              </a:rPr>
              <a:t>orde</a:t>
            </a:r>
            <a:r>
              <a:rPr lang="en-US" altLang="nl-NL" sz="1700" dirty="0">
                <a:latin typeface="+mn-lt"/>
                <a:cs typeface="+mn-cs"/>
              </a:rPr>
              <a:t> </a:t>
            </a:r>
            <a:r>
              <a:rPr lang="en-US" altLang="nl-NL" sz="1700" dirty="0" err="1">
                <a:latin typeface="+mn-lt"/>
                <a:cs typeface="+mn-cs"/>
              </a:rPr>
              <a:t>en</a:t>
            </a:r>
            <a:r>
              <a:rPr lang="en-US" altLang="nl-NL" sz="1700" dirty="0">
                <a:latin typeface="+mn-lt"/>
                <a:cs typeface="+mn-cs"/>
              </a:rPr>
              <a:t> </a:t>
            </a:r>
            <a:r>
              <a:rPr lang="en-US" altLang="nl-NL" sz="1700" dirty="0" err="1">
                <a:latin typeface="+mn-lt"/>
                <a:cs typeface="+mn-cs"/>
              </a:rPr>
              <a:t>waarden</a:t>
            </a:r>
            <a:endParaRPr lang="en-US" altLang="nl-NL" sz="1700" dirty="0">
              <a:latin typeface="+mn-lt"/>
              <a:cs typeface="+mn-cs"/>
            </a:endParaRPr>
          </a:p>
          <a:p>
            <a:pPr indent="-228600" defTabSz="914400" eaLnBrk="1" hangingPunct="1">
              <a:lnSpc>
                <a:spcPct val="90000"/>
              </a:lnSpc>
              <a:spcAft>
                <a:spcPts val="600"/>
              </a:spcAft>
              <a:buFont typeface="Arial" panose="020B0604020202020204" pitchFamily="34" charset="0"/>
              <a:buChar char="•"/>
            </a:pPr>
            <a:r>
              <a:rPr lang="en-US" altLang="nl-NL" sz="1700" dirty="0">
                <a:latin typeface="+mn-lt"/>
                <a:cs typeface="+mn-cs"/>
              </a:rPr>
              <a:t>-</a:t>
            </a:r>
            <a:r>
              <a:rPr lang="en-US" altLang="nl-NL" sz="1700" dirty="0" err="1">
                <a:latin typeface="+mn-lt"/>
                <a:cs typeface="+mn-cs"/>
              </a:rPr>
              <a:t>gebruiksvoorwerpen</a:t>
            </a:r>
            <a:r>
              <a:rPr lang="en-US" altLang="nl-NL" sz="1700" dirty="0">
                <a:latin typeface="+mn-lt"/>
                <a:cs typeface="+mn-cs"/>
              </a:rPr>
              <a:t> </a:t>
            </a:r>
            <a:r>
              <a:rPr lang="en-US" altLang="nl-NL" sz="1700" dirty="0" err="1">
                <a:latin typeface="+mn-lt"/>
                <a:cs typeface="+mn-cs"/>
              </a:rPr>
              <a:t>als</a:t>
            </a:r>
            <a:r>
              <a:rPr lang="en-US" altLang="nl-NL" sz="1700" dirty="0">
                <a:latin typeface="+mn-lt"/>
                <a:cs typeface="+mn-cs"/>
              </a:rPr>
              <a:t> kunst </a:t>
            </a:r>
            <a:r>
              <a:rPr lang="en-US" altLang="nl-NL" sz="1700" dirty="0" err="1">
                <a:latin typeface="+mn-lt"/>
                <a:cs typeface="+mn-cs"/>
              </a:rPr>
              <a:t>tentoongesteld</a:t>
            </a:r>
            <a:r>
              <a:rPr lang="en-US" altLang="nl-NL" sz="1700" dirty="0">
                <a:latin typeface="+mn-lt"/>
                <a:cs typeface="+mn-cs"/>
              </a:rPr>
              <a:t> (</a:t>
            </a:r>
            <a:r>
              <a:rPr lang="en-US" altLang="nl-NL" sz="1700" dirty="0">
                <a:solidFill>
                  <a:srgbClr val="FFFF00"/>
                </a:solidFill>
                <a:latin typeface="+mn-lt"/>
                <a:cs typeface="+mn-cs"/>
              </a:rPr>
              <a:t>ready </a:t>
            </a:r>
            <a:r>
              <a:rPr lang="en-US" altLang="nl-NL" sz="1700" dirty="0" err="1">
                <a:solidFill>
                  <a:srgbClr val="FFFF00"/>
                </a:solidFill>
                <a:latin typeface="+mn-lt"/>
                <a:cs typeface="+mn-cs"/>
              </a:rPr>
              <a:t>mades</a:t>
            </a:r>
            <a:r>
              <a:rPr lang="en-US" altLang="nl-NL" sz="1700" dirty="0">
                <a:latin typeface="+mn-lt"/>
                <a:cs typeface="+mn-cs"/>
              </a:rPr>
              <a:t>)</a:t>
            </a:r>
          </a:p>
          <a:p>
            <a:pPr indent="-228600" defTabSz="914400" eaLnBrk="1" hangingPunct="1">
              <a:lnSpc>
                <a:spcPct val="90000"/>
              </a:lnSpc>
              <a:spcAft>
                <a:spcPts val="600"/>
              </a:spcAft>
              <a:buFont typeface="Arial" panose="020B0604020202020204" pitchFamily="34" charset="0"/>
              <a:buChar char="•"/>
            </a:pPr>
            <a:r>
              <a:rPr lang="en-US" altLang="nl-NL" sz="1700" dirty="0">
                <a:latin typeface="+mn-lt"/>
                <a:cs typeface="+mn-cs"/>
              </a:rPr>
              <a:t>-</a:t>
            </a:r>
            <a:r>
              <a:rPr lang="en-US" altLang="nl-NL" sz="1700" dirty="0" err="1">
                <a:latin typeface="+mn-lt"/>
                <a:cs typeface="+mn-cs"/>
              </a:rPr>
              <a:t>afvalprodukten</a:t>
            </a:r>
            <a:r>
              <a:rPr lang="en-US" altLang="nl-NL" sz="1700" dirty="0">
                <a:latin typeface="+mn-lt"/>
                <a:cs typeface="+mn-cs"/>
              </a:rPr>
              <a:t> (</a:t>
            </a:r>
            <a:r>
              <a:rPr lang="en-US" altLang="nl-NL" sz="1700" dirty="0">
                <a:solidFill>
                  <a:srgbClr val="FFFF00"/>
                </a:solidFill>
                <a:latin typeface="+mn-lt"/>
                <a:cs typeface="+mn-cs"/>
              </a:rPr>
              <a:t>objets trouvés</a:t>
            </a:r>
            <a:r>
              <a:rPr lang="en-US" altLang="nl-NL" sz="1700" dirty="0">
                <a:latin typeface="+mn-lt"/>
                <a:cs typeface="+mn-cs"/>
              </a:rPr>
              <a:t>) </a:t>
            </a:r>
            <a:r>
              <a:rPr lang="en-US" altLang="nl-NL" sz="1700" dirty="0" err="1">
                <a:latin typeface="+mn-lt"/>
                <a:cs typeface="+mn-cs"/>
              </a:rPr>
              <a:t>verwerkt</a:t>
            </a:r>
            <a:r>
              <a:rPr lang="en-US" altLang="nl-NL" sz="1700" dirty="0">
                <a:latin typeface="+mn-lt"/>
                <a:cs typeface="+mn-cs"/>
              </a:rPr>
              <a:t> in </a:t>
            </a:r>
            <a:r>
              <a:rPr lang="en-US" altLang="nl-NL" sz="1700" dirty="0" err="1">
                <a:latin typeface="+mn-lt"/>
                <a:cs typeface="+mn-cs"/>
              </a:rPr>
              <a:t>kunstwerken</a:t>
            </a:r>
            <a:endParaRPr lang="en-US" altLang="nl-NL" sz="1700" dirty="0">
              <a:latin typeface="+mn-lt"/>
              <a:cs typeface="+mn-cs"/>
            </a:endParaRPr>
          </a:p>
          <a:p>
            <a:pPr indent="-228600" defTabSz="914400" eaLnBrk="1" hangingPunct="1">
              <a:lnSpc>
                <a:spcPct val="90000"/>
              </a:lnSpc>
              <a:spcAft>
                <a:spcPts val="600"/>
              </a:spcAft>
              <a:buFont typeface="Arial" panose="020B0604020202020204" pitchFamily="34" charset="0"/>
              <a:buChar char="•"/>
            </a:pPr>
            <a:endParaRPr lang="en-US" altLang="nl-NL" sz="1700" dirty="0">
              <a:latin typeface="+mn-lt"/>
              <a:cs typeface="+mn-cs"/>
            </a:endParaRPr>
          </a:p>
          <a:p>
            <a:pPr indent="-228600" defTabSz="914400" eaLnBrk="1" hangingPunct="1">
              <a:lnSpc>
                <a:spcPct val="90000"/>
              </a:lnSpc>
              <a:spcAft>
                <a:spcPts val="600"/>
              </a:spcAft>
              <a:buFont typeface="Arial" panose="020B0604020202020204" pitchFamily="34" charset="0"/>
              <a:buChar char="•"/>
            </a:pPr>
            <a:endParaRPr lang="en-US" altLang="nl-NL" sz="1700" dirty="0">
              <a:latin typeface="+mn-lt"/>
              <a:cs typeface="+mn-cs"/>
            </a:endParaRPr>
          </a:p>
        </p:txBody>
      </p:sp>
      <p:sp>
        <p:nvSpPr>
          <p:cNvPr id="7" name="Tekstvak 6">
            <a:extLst>
              <a:ext uri="{FF2B5EF4-FFF2-40B4-BE49-F238E27FC236}">
                <a16:creationId xmlns:a16="http://schemas.microsoft.com/office/drawing/2014/main" id="{E9291B29-147A-4171-8C89-90BDB7951C8F}"/>
              </a:ext>
            </a:extLst>
          </p:cNvPr>
          <p:cNvSpPr txBox="1"/>
          <p:nvPr/>
        </p:nvSpPr>
        <p:spPr>
          <a:xfrm>
            <a:off x="4257675" y="6211665"/>
            <a:ext cx="6096000" cy="430887"/>
          </a:xfrm>
          <a:prstGeom prst="rect">
            <a:avLst/>
          </a:prstGeom>
          <a:noFill/>
        </p:spPr>
        <p:txBody>
          <a:bodyPr wrap="square">
            <a:spAutoFit/>
          </a:bodyPr>
          <a:lstStyle/>
          <a:p>
            <a:r>
              <a:rPr lang="de-DE" sz="1100" dirty="0"/>
              <a:t>Hannah Höch, Schnitt mit dem Küchenmesser Dada durch die letzte Weimarer Bierbauchkulturepoche Deutschlands, 1919, </a:t>
            </a:r>
            <a:r>
              <a:rPr lang="de-DE" sz="1100" dirty="0" err="1"/>
              <a:t>collage</a:t>
            </a:r>
            <a:r>
              <a:rPr lang="de-DE" sz="1100" dirty="0"/>
              <a:t>, 144 x 90 cm, Neue Nationalgalerie, </a:t>
            </a:r>
            <a:r>
              <a:rPr lang="de-DE" sz="1100" dirty="0" err="1"/>
              <a:t>Berlijn</a:t>
            </a:r>
            <a:endParaRPr lang="nl-NL"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9ED23886-D9A7-43CD-A195-5474A01ED15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61975" y="554363"/>
            <a:ext cx="3524250" cy="4566635"/>
          </a:xfrm>
          <a:prstGeom prst="rect">
            <a:avLst/>
          </a:prstGeom>
        </p:spPr>
      </p:pic>
      <p:sp>
        <p:nvSpPr>
          <p:cNvPr id="6" name="Tekstvak 5">
            <a:extLst>
              <a:ext uri="{FF2B5EF4-FFF2-40B4-BE49-F238E27FC236}">
                <a16:creationId xmlns:a16="http://schemas.microsoft.com/office/drawing/2014/main" id="{104C7855-A3FF-4B1F-9E14-401A9C5C124E}"/>
              </a:ext>
            </a:extLst>
          </p:cNvPr>
          <p:cNvSpPr txBox="1"/>
          <p:nvPr/>
        </p:nvSpPr>
        <p:spPr>
          <a:xfrm>
            <a:off x="476250" y="5120998"/>
            <a:ext cx="3609975" cy="430887"/>
          </a:xfrm>
          <a:prstGeom prst="rect">
            <a:avLst/>
          </a:prstGeom>
          <a:noFill/>
        </p:spPr>
        <p:txBody>
          <a:bodyPr wrap="square">
            <a:spAutoFit/>
          </a:bodyPr>
          <a:lstStyle/>
          <a:p>
            <a:r>
              <a:rPr lang="en-US" sz="1100" dirty="0"/>
              <a:t>Kurt Schwitters, (Difficult), 1942-43, collage, 80 x 61 cm, Albright-Knox Art Gallery, Buffalo, New York</a:t>
            </a:r>
            <a:endParaRPr lang="nl-NL" sz="1100" dirty="0"/>
          </a:p>
        </p:txBody>
      </p:sp>
      <p:pic>
        <p:nvPicPr>
          <p:cNvPr id="7" name="Afbeelding 6">
            <a:extLst>
              <a:ext uri="{FF2B5EF4-FFF2-40B4-BE49-F238E27FC236}">
                <a16:creationId xmlns:a16="http://schemas.microsoft.com/office/drawing/2014/main" id="{FE460233-FA80-43E9-933C-19B92A58F2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2497" y="554363"/>
            <a:ext cx="2887343" cy="4575015"/>
          </a:xfrm>
          <a:prstGeom prst="rect">
            <a:avLst/>
          </a:prstGeom>
        </p:spPr>
      </p:pic>
      <p:sp>
        <p:nvSpPr>
          <p:cNvPr id="9" name="Tekstvak 8">
            <a:extLst>
              <a:ext uri="{FF2B5EF4-FFF2-40B4-BE49-F238E27FC236}">
                <a16:creationId xmlns:a16="http://schemas.microsoft.com/office/drawing/2014/main" id="{C716626A-7DCA-4061-B7DE-D9336BAE04CD}"/>
              </a:ext>
            </a:extLst>
          </p:cNvPr>
          <p:cNvSpPr txBox="1"/>
          <p:nvPr/>
        </p:nvSpPr>
        <p:spPr>
          <a:xfrm>
            <a:off x="4571999" y="5129378"/>
            <a:ext cx="3152775" cy="430887"/>
          </a:xfrm>
          <a:prstGeom prst="rect">
            <a:avLst/>
          </a:prstGeom>
          <a:noFill/>
        </p:spPr>
        <p:txBody>
          <a:bodyPr wrap="square">
            <a:spAutoFit/>
          </a:bodyPr>
          <a:lstStyle/>
          <a:p>
            <a:r>
              <a:rPr lang="nl-NL" sz="1100" dirty="0"/>
              <a:t>Marcel </a:t>
            </a:r>
            <a:r>
              <a:rPr lang="nl-NL" sz="1100" dirty="0" err="1"/>
              <a:t>Duchamp</a:t>
            </a:r>
            <a:r>
              <a:rPr lang="nl-NL" sz="1100" dirty="0"/>
              <a:t>, </a:t>
            </a:r>
            <a:r>
              <a:rPr lang="nl-NL" sz="1100" dirty="0" err="1"/>
              <a:t>Roue</a:t>
            </a:r>
            <a:r>
              <a:rPr lang="nl-NL" sz="1100" dirty="0"/>
              <a:t> de </a:t>
            </a:r>
            <a:r>
              <a:rPr lang="nl-NL" sz="1100" dirty="0" err="1"/>
              <a:t>Bicyclette</a:t>
            </a:r>
            <a:r>
              <a:rPr lang="nl-NL" sz="1100" dirty="0"/>
              <a:t> (Fietswiel op krukje), 1913 (replica, origineel is verloren gegaan)</a:t>
            </a:r>
          </a:p>
        </p:txBody>
      </p:sp>
      <p:pic>
        <p:nvPicPr>
          <p:cNvPr id="1026" name="Picture 2" descr="Hans Arp, Bord, vork en navel, 1923, olieverf op houtreliëf, 59 x 61 cm, privécollectie">
            <a:extLst>
              <a:ext uri="{FF2B5EF4-FFF2-40B4-BE49-F238E27FC236}">
                <a16:creationId xmlns:a16="http://schemas.microsoft.com/office/drawing/2014/main" id="{2B77D387-4195-4377-A26C-3214CD708A0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53399" y="554363"/>
            <a:ext cx="3381375" cy="3319463"/>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B530F845-4635-49C4-A6B2-45C2B3C9D5CE}"/>
              </a:ext>
            </a:extLst>
          </p:cNvPr>
          <p:cNvSpPr txBox="1"/>
          <p:nvPr/>
        </p:nvSpPr>
        <p:spPr>
          <a:xfrm>
            <a:off x="8077199" y="3873826"/>
            <a:ext cx="3457575" cy="430887"/>
          </a:xfrm>
          <a:prstGeom prst="rect">
            <a:avLst/>
          </a:prstGeom>
          <a:noFill/>
        </p:spPr>
        <p:txBody>
          <a:bodyPr wrap="square">
            <a:spAutoFit/>
          </a:bodyPr>
          <a:lstStyle/>
          <a:p>
            <a:r>
              <a:rPr lang="nl-NL" sz="1100" dirty="0"/>
              <a:t>Hans Arp, Bord, vork en navel, 1923, olieverf op houtreliëf, 59 x 61 cm, privécollectie</a:t>
            </a:r>
          </a:p>
        </p:txBody>
      </p:sp>
    </p:spTree>
    <p:extLst>
      <p:ext uri="{BB962C8B-B14F-4D97-AF65-F5344CB8AC3E}">
        <p14:creationId xmlns:p14="http://schemas.microsoft.com/office/powerpoint/2010/main" val="1946955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7DEC1C-810F-4156-BEC0-13E8F79F900F}"/>
              </a:ext>
            </a:extLst>
          </p:cNvPr>
          <p:cNvSpPr>
            <a:spLocks noGrp="1"/>
          </p:cNvSpPr>
          <p:nvPr>
            <p:ph type="title"/>
          </p:nvPr>
        </p:nvSpPr>
        <p:spPr>
          <a:xfrm>
            <a:off x="523240" y="126048"/>
            <a:ext cx="10515600" cy="1325563"/>
          </a:xfrm>
        </p:spPr>
        <p:txBody>
          <a:bodyPr/>
          <a:lstStyle/>
          <a:p>
            <a:r>
              <a:rPr lang="nl-NL" dirty="0">
                <a:solidFill>
                  <a:srgbClr val="FF6600"/>
                </a:solidFill>
              </a:rPr>
              <a:t>Dada </a:t>
            </a:r>
            <a:r>
              <a:rPr lang="nl-NL" dirty="0"/>
              <a:t>&gt; invloed latere stromingen:</a:t>
            </a:r>
          </a:p>
        </p:txBody>
      </p:sp>
      <p:sp>
        <p:nvSpPr>
          <p:cNvPr id="3" name="Tijdelijke aanduiding voor inhoud 2">
            <a:extLst>
              <a:ext uri="{FF2B5EF4-FFF2-40B4-BE49-F238E27FC236}">
                <a16:creationId xmlns:a16="http://schemas.microsoft.com/office/drawing/2014/main" id="{46F34E67-3EFA-4885-85E5-A9E788E0CCA6}"/>
              </a:ext>
            </a:extLst>
          </p:cNvPr>
          <p:cNvSpPr>
            <a:spLocks noGrp="1"/>
          </p:cNvSpPr>
          <p:nvPr>
            <p:ph idx="1"/>
          </p:nvPr>
        </p:nvSpPr>
        <p:spPr>
          <a:xfrm>
            <a:off x="523240" y="1551940"/>
            <a:ext cx="10515600" cy="4940935"/>
          </a:xfrm>
        </p:spPr>
        <p:txBody>
          <a:bodyPr>
            <a:normAutofit fontScale="92500" lnSpcReduction="10000"/>
          </a:bodyPr>
          <a:lstStyle/>
          <a:p>
            <a:pPr marL="0" indent="0">
              <a:buNone/>
            </a:pPr>
            <a:r>
              <a:rPr lang="nl-NL" sz="1800" dirty="0"/>
              <a:t>Ondanks negatieve uitingsvormen /  afwijzen beeldende esthetiek, grote invloed op ontwikkelingen van de moderne kunst. </a:t>
            </a:r>
          </a:p>
          <a:p>
            <a:pPr marL="0" indent="0">
              <a:buNone/>
            </a:pPr>
            <a:endParaRPr lang="nl-NL" sz="1800" dirty="0"/>
          </a:p>
          <a:p>
            <a:pPr marL="0" indent="0">
              <a:buNone/>
            </a:pPr>
            <a:r>
              <a:rPr lang="nl-NL" sz="1800" dirty="0">
                <a:solidFill>
                  <a:srgbClr val="FFFF00"/>
                </a:solidFill>
              </a:rPr>
              <a:t>Fluxus: </a:t>
            </a:r>
            <a:r>
              <a:rPr lang="nl-NL" sz="1800" dirty="0"/>
              <a:t>begin jaren zestig 20</a:t>
            </a:r>
            <a:r>
              <a:rPr lang="nl-NL" sz="1800" baseline="30000" dirty="0"/>
              <a:t>e</a:t>
            </a:r>
            <a:r>
              <a:rPr lang="nl-NL" sz="1800" dirty="0"/>
              <a:t> eeuw, </a:t>
            </a:r>
          </a:p>
          <a:p>
            <a:pPr marL="0" indent="0">
              <a:buNone/>
            </a:pPr>
            <a:r>
              <a:rPr lang="nl-NL" sz="1800" dirty="0"/>
              <a:t>leefde het idee van complete artistieke vrijheid voort. </a:t>
            </a:r>
          </a:p>
          <a:p>
            <a:pPr marL="0" indent="0">
              <a:buNone/>
            </a:pPr>
            <a:endParaRPr lang="nl-NL" sz="1800" dirty="0"/>
          </a:p>
          <a:p>
            <a:pPr marL="0" indent="0">
              <a:buNone/>
            </a:pPr>
            <a:endParaRPr lang="nl-NL" sz="1800" dirty="0"/>
          </a:p>
          <a:p>
            <a:pPr marL="0" indent="0">
              <a:buNone/>
            </a:pPr>
            <a:endParaRPr lang="nl-NL" sz="1800" dirty="0"/>
          </a:p>
          <a:p>
            <a:pPr marL="0" indent="0">
              <a:buNone/>
            </a:pPr>
            <a:r>
              <a:rPr lang="nl-NL" sz="1800" dirty="0">
                <a:solidFill>
                  <a:srgbClr val="FFFF00"/>
                </a:solidFill>
              </a:rPr>
              <a:t>Pop art:</a:t>
            </a:r>
            <a:r>
              <a:rPr lang="nl-NL" sz="1800" dirty="0"/>
              <a:t> eveneens beging jaren 60, </a:t>
            </a:r>
          </a:p>
          <a:p>
            <a:pPr marL="0" indent="0">
              <a:buNone/>
            </a:pPr>
            <a:r>
              <a:rPr lang="nl-NL" sz="1800" dirty="0"/>
              <a:t>maakte gebruik van banale motieven en bestaande industriële materialen. </a:t>
            </a:r>
          </a:p>
          <a:p>
            <a:pPr marL="0" indent="0">
              <a:buNone/>
            </a:pPr>
            <a:endParaRPr lang="nl-NL" sz="1800" dirty="0"/>
          </a:p>
          <a:p>
            <a:pPr marL="0" indent="0">
              <a:buNone/>
            </a:pPr>
            <a:endParaRPr lang="nl-NL" sz="1800" dirty="0"/>
          </a:p>
          <a:p>
            <a:pPr marL="0" indent="0">
              <a:buNone/>
            </a:pPr>
            <a:endParaRPr lang="nl-NL" sz="1800" dirty="0"/>
          </a:p>
          <a:p>
            <a:pPr marL="0" indent="0">
              <a:buNone/>
            </a:pPr>
            <a:r>
              <a:rPr lang="nl-NL" sz="1800" dirty="0">
                <a:solidFill>
                  <a:srgbClr val="FFFF00"/>
                </a:solidFill>
              </a:rPr>
              <a:t>Conceptuele kunstenaars: </a:t>
            </a:r>
            <a:r>
              <a:rPr lang="nl-NL" sz="1800" dirty="0"/>
              <a:t>eind jaren 60, </a:t>
            </a:r>
          </a:p>
          <a:p>
            <a:pPr marL="0" indent="0">
              <a:buNone/>
            </a:pPr>
            <a:r>
              <a:rPr lang="nl-NL" sz="1800" dirty="0"/>
              <a:t>pasten vervreemdende combinatie van woord en beeld toe.</a:t>
            </a:r>
          </a:p>
        </p:txBody>
      </p:sp>
      <p:pic>
        <p:nvPicPr>
          <p:cNvPr id="1028" name="Picture 4">
            <a:extLst>
              <a:ext uri="{FF2B5EF4-FFF2-40B4-BE49-F238E27FC236}">
                <a16:creationId xmlns:a16="http://schemas.microsoft.com/office/drawing/2014/main" id="{B9D14457-787D-4303-AEE5-A7A35FCB741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7735" y="2300604"/>
            <a:ext cx="1355775" cy="2091022"/>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01028AB5-B366-48E1-A133-BD6724B3CE8C}"/>
              </a:ext>
            </a:extLst>
          </p:cNvPr>
          <p:cNvSpPr txBox="1"/>
          <p:nvPr/>
        </p:nvSpPr>
        <p:spPr>
          <a:xfrm>
            <a:off x="7863205" y="2346087"/>
            <a:ext cx="1409700" cy="246221"/>
          </a:xfrm>
          <a:prstGeom prst="rect">
            <a:avLst/>
          </a:prstGeom>
          <a:noFill/>
        </p:spPr>
        <p:txBody>
          <a:bodyPr wrap="square">
            <a:spAutoFit/>
          </a:bodyPr>
          <a:lstStyle/>
          <a:p>
            <a:r>
              <a:rPr lang="nl-NL" sz="1000" dirty="0"/>
              <a:t>Het Fluxus-manifest</a:t>
            </a:r>
          </a:p>
        </p:txBody>
      </p:sp>
      <p:pic>
        <p:nvPicPr>
          <p:cNvPr id="5" name="Afbeelding 4">
            <a:extLst>
              <a:ext uri="{FF2B5EF4-FFF2-40B4-BE49-F238E27FC236}">
                <a16:creationId xmlns:a16="http://schemas.microsoft.com/office/drawing/2014/main" id="{1374A01F-D922-4113-A6B1-B9236AE1BB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3642" y="3447052"/>
            <a:ext cx="1744398" cy="1859008"/>
          </a:xfrm>
          <a:prstGeom prst="rect">
            <a:avLst/>
          </a:prstGeom>
        </p:spPr>
      </p:pic>
      <p:sp>
        <p:nvSpPr>
          <p:cNvPr id="10" name="Tekstvak 9">
            <a:extLst>
              <a:ext uri="{FF2B5EF4-FFF2-40B4-BE49-F238E27FC236}">
                <a16:creationId xmlns:a16="http://schemas.microsoft.com/office/drawing/2014/main" id="{33B60624-4F03-47C6-8E63-56A328E46993}"/>
              </a:ext>
            </a:extLst>
          </p:cNvPr>
          <p:cNvSpPr txBox="1"/>
          <p:nvPr/>
        </p:nvSpPr>
        <p:spPr>
          <a:xfrm>
            <a:off x="9718040" y="4444286"/>
            <a:ext cx="1195125" cy="861774"/>
          </a:xfrm>
          <a:prstGeom prst="rect">
            <a:avLst/>
          </a:prstGeom>
          <a:noFill/>
        </p:spPr>
        <p:txBody>
          <a:bodyPr wrap="square">
            <a:spAutoFit/>
          </a:bodyPr>
          <a:lstStyle/>
          <a:p>
            <a:pPr algn="l"/>
            <a:r>
              <a:rPr lang="en-US" sz="1000" b="0" i="0" dirty="0">
                <a:effectLst/>
              </a:rPr>
              <a:t>Richard Hamilton. Just What Is it that Makes the Whitechapel Gallery, London</a:t>
            </a:r>
          </a:p>
        </p:txBody>
      </p:sp>
      <p:pic>
        <p:nvPicPr>
          <p:cNvPr id="8" name="Afbeelding 7">
            <a:extLst>
              <a:ext uri="{FF2B5EF4-FFF2-40B4-BE49-F238E27FC236}">
                <a16:creationId xmlns:a16="http://schemas.microsoft.com/office/drawing/2014/main" id="{AA4A744C-8732-4497-BBA9-3B2D1FE5E5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3112" y="5550009"/>
            <a:ext cx="2086390" cy="1043195"/>
          </a:xfrm>
          <a:prstGeom prst="rect">
            <a:avLst/>
          </a:prstGeom>
        </p:spPr>
      </p:pic>
      <p:sp>
        <p:nvSpPr>
          <p:cNvPr id="13" name="Tekstvak 12">
            <a:extLst>
              <a:ext uri="{FF2B5EF4-FFF2-40B4-BE49-F238E27FC236}">
                <a16:creationId xmlns:a16="http://schemas.microsoft.com/office/drawing/2014/main" id="{A8DEDC68-A589-48D8-8A3B-183464EA5C41}"/>
              </a:ext>
            </a:extLst>
          </p:cNvPr>
          <p:cNvSpPr txBox="1"/>
          <p:nvPr/>
        </p:nvSpPr>
        <p:spPr>
          <a:xfrm>
            <a:off x="8109502" y="6344156"/>
            <a:ext cx="3559258" cy="246221"/>
          </a:xfrm>
          <a:prstGeom prst="rect">
            <a:avLst/>
          </a:prstGeom>
          <a:noFill/>
        </p:spPr>
        <p:txBody>
          <a:bodyPr wrap="square">
            <a:spAutoFit/>
          </a:bodyPr>
          <a:lstStyle/>
          <a:p>
            <a:r>
              <a:rPr lang="en-US" sz="1000" dirty="0"/>
              <a:t>Joseph </a:t>
            </a:r>
            <a:r>
              <a:rPr lang="en-US" sz="1000" dirty="0" err="1"/>
              <a:t>Kosuth's</a:t>
            </a:r>
            <a:r>
              <a:rPr lang="en-US" sz="1000" dirty="0"/>
              <a:t> One and Three Chairs</a:t>
            </a:r>
            <a:endParaRPr lang="nl-NL" sz="1000" dirty="0"/>
          </a:p>
        </p:txBody>
      </p:sp>
    </p:spTree>
    <p:extLst>
      <p:ext uri="{BB962C8B-B14F-4D97-AF65-F5344CB8AC3E}">
        <p14:creationId xmlns:p14="http://schemas.microsoft.com/office/powerpoint/2010/main" val="2993297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07FBC24-2007-4030-8B90-A0CD48978CD3}"/>
              </a:ext>
            </a:extLst>
          </p:cNvPr>
          <p:cNvSpPr>
            <a:spLocks noGrp="1"/>
          </p:cNvSpPr>
          <p:nvPr>
            <p:ph idx="1"/>
          </p:nvPr>
        </p:nvSpPr>
        <p:spPr>
          <a:xfrm>
            <a:off x="4813965" y="1112520"/>
            <a:ext cx="1932275" cy="838199"/>
          </a:xfrm>
        </p:spPr>
        <p:txBody>
          <a:bodyPr>
            <a:normAutofit/>
          </a:bodyPr>
          <a:lstStyle/>
          <a:p>
            <a:pPr marL="0" indent="0">
              <a:buNone/>
            </a:pPr>
            <a:r>
              <a:rPr lang="en-US" sz="1000"/>
              <a:t>Marcel Duchamp (1887-1968), L.H.O.O.Q. (Mona Lisa met snor), 1919, kleur-reproductie, 19.5 x 12.5 cm, Musée National d'Art Moderne, Parijs</a:t>
            </a:r>
            <a:endParaRPr lang="en-US" sz="1000" dirty="0"/>
          </a:p>
        </p:txBody>
      </p:sp>
      <p:pic>
        <p:nvPicPr>
          <p:cNvPr id="4" name="Tijdelijke aanduiding voor inhoud 3" descr="Afbeelding met tekst&#10;&#10;Automatisch gegenereerde beschrijving">
            <a:extLst>
              <a:ext uri="{FF2B5EF4-FFF2-40B4-BE49-F238E27FC236}">
                <a16:creationId xmlns:a16="http://schemas.microsoft.com/office/drawing/2014/main" id="{D8866BE3-061A-4621-BCCB-9AC5C2AC99B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3781"/>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27547"/>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AE1D04B0-F2B0-4AD5-A750-5EF7659F39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5413" y="426720"/>
            <a:ext cx="3788144" cy="4952999"/>
          </a:xfrm>
          <a:prstGeom prst="rect">
            <a:avLst/>
          </a:prstGeom>
        </p:spPr>
      </p:pic>
      <p:sp>
        <p:nvSpPr>
          <p:cNvPr id="41" name="Tekstvak 40">
            <a:extLst>
              <a:ext uri="{FF2B5EF4-FFF2-40B4-BE49-F238E27FC236}">
                <a16:creationId xmlns:a16="http://schemas.microsoft.com/office/drawing/2014/main" id="{EF00CED1-785C-444E-B02C-1AEEBE243336}"/>
              </a:ext>
            </a:extLst>
          </p:cNvPr>
          <p:cNvSpPr txBox="1"/>
          <p:nvPr/>
        </p:nvSpPr>
        <p:spPr>
          <a:xfrm>
            <a:off x="7915412" y="5422314"/>
            <a:ext cx="3788145" cy="1200329"/>
          </a:xfrm>
          <a:prstGeom prst="rect">
            <a:avLst/>
          </a:prstGeom>
          <a:noFill/>
        </p:spPr>
        <p:txBody>
          <a:bodyPr wrap="square">
            <a:spAutoFit/>
          </a:bodyPr>
          <a:lstStyle/>
          <a:p>
            <a:r>
              <a:rPr lang="nl-NL" dirty="0"/>
              <a:t>Poëzie van Theo van Doesburg, typografisch uitgewerkt door I.K. </a:t>
            </a:r>
            <a:r>
              <a:rPr lang="nl-NL" dirty="0" err="1"/>
              <a:t>Bonset</a:t>
            </a:r>
            <a:r>
              <a:rPr lang="nl-NL" dirty="0"/>
              <a:t>, een voorbeeld van </a:t>
            </a:r>
            <a:r>
              <a:rPr lang="nl-NL" dirty="0">
                <a:solidFill>
                  <a:srgbClr val="FFFF00"/>
                </a:solidFill>
              </a:rPr>
              <a:t>Nederlands dadaïsme</a:t>
            </a:r>
            <a:r>
              <a:rPr lang="nl-NL" dirty="0"/>
              <a:t>.</a:t>
            </a:r>
          </a:p>
        </p:txBody>
      </p:sp>
    </p:spTree>
    <p:extLst>
      <p:ext uri="{BB962C8B-B14F-4D97-AF65-F5344CB8AC3E}">
        <p14:creationId xmlns:p14="http://schemas.microsoft.com/office/powerpoint/2010/main" val="3283657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AB9179DB-0C77-4EFE-9054-E4E78FD6ECE5}"/>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3789" t="4672" r="2112" b="10485"/>
          <a:stretch/>
        </p:blipFill>
        <p:spPr>
          <a:xfrm>
            <a:off x="641984" y="2807335"/>
            <a:ext cx="11156693" cy="3545840"/>
          </a:xfrm>
          <a:prstGeom prst="rect">
            <a:avLst/>
          </a:prstGeom>
        </p:spPr>
      </p:pic>
      <p:sp>
        <p:nvSpPr>
          <p:cNvPr id="5" name="Ovaal 4">
            <a:extLst>
              <a:ext uri="{FF2B5EF4-FFF2-40B4-BE49-F238E27FC236}">
                <a16:creationId xmlns:a16="http://schemas.microsoft.com/office/drawing/2014/main" id="{4AE803DD-2FB7-4653-9C5D-0E2FB5B6D213}"/>
              </a:ext>
            </a:extLst>
          </p:cNvPr>
          <p:cNvSpPr/>
          <p:nvPr/>
        </p:nvSpPr>
        <p:spPr>
          <a:xfrm>
            <a:off x="8686800" y="4724399"/>
            <a:ext cx="294640" cy="2762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EE23EA31-E91A-42D0-A56E-A964309E396E}"/>
              </a:ext>
            </a:extLst>
          </p:cNvPr>
          <p:cNvSpPr txBox="1"/>
          <p:nvPr/>
        </p:nvSpPr>
        <p:spPr>
          <a:xfrm>
            <a:off x="542924" y="808453"/>
            <a:ext cx="10687051" cy="738664"/>
          </a:xfrm>
          <a:prstGeom prst="rect">
            <a:avLst/>
          </a:prstGeom>
          <a:noFill/>
        </p:spPr>
        <p:txBody>
          <a:bodyPr wrap="square">
            <a:spAutoFit/>
          </a:bodyPr>
          <a:lstStyle/>
          <a:p>
            <a:r>
              <a:rPr lang="nl-NL" dirty="0"/>
              <a:t>Het </a:t>
            </a:r>
            <a:r>
              <a:rPr lang="nl-NL" sz="2400" dirty="0"/>
              <a:t>dadaïsme</a:t>
            </a:r>
            <a:r>
              <a:rPr lang="nl-NL" dirty="0"/>
              <a:t> was </a:t>
            </a:r>
            <a:r>
              <a:rPr lang="nl-NL" dirty="0">
                <a:solidFill>
                  <a:srgbClr val="FFFF00"/>
                </a:solidFill>
              </a:rPr>
              <a:t>een culturele beweging </a:t>
            </a:r>
            <a:r>
              <a:rPr lang="nl-NL" dirty="0"/>
              <a:t>die tijdens de Eerste Wereldoorlog in het neutrale Zwitserland begon. Tussen 1916 en 1923 kent de stroming zijn belangrijkste periode.</a:t>
            </a:r>
          </a:p>
        </p:txBody>
      </p:sp>
      <p:cxnSp>
        <p:nvCxnSpPr>
          <p:cNvPr id="3" name="Rechte verbindingslijn met pijl 2">
            <a:extLst>
              <a:ext uri="{FF2B5EF4-FFF2-40B4-BE49-F238E27FC236}">
                <a16:creationId xmlns:a16="http://schemas.microsoft.com/office/drawing/2014/main" id="{2C2BB11B-5B04-47D3-A8B3-3DD46AE81E9D}"/>
              </a:ext>
            </a:extLst>
          </p:cNvPr>
          <p:cNvCxnSpPr>
            <a:cxnSpLocks/>
          </p:cNvCxnSpPr>
          <p:nvPr/>
        </p:nvCxnSpPr>
        <p:spPr>
          <a:xfrm>
            <a:off x="6096000" y="1647825"/>
            <a:ext cx="2486025" cy="29324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466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AE490E5E-376A-48B5-99AA-710B4E00E94C}"/>
              </a:ext>
            </a:extLst>
          </p:cNvPr>
          <p:cNvSpPr/>
          <p:nvPr/>
        </p:nvSpPr>
        <p:spPr>
          <a:xfrm>
            <a:off x="1919288" y="44450"/>
            <a:ext cx="5256212" cy="151288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nl-NL">
              <a:solidFill>
                <a:prstClr val="white"/>
              </a:solidFill>
              <a:latin typeface="Corbel"/>
            </a:endParaRPr>
          </a:p>
        </p:txBody>
      </p:sp>
      <p:pic>
        <p:nvPicPr>
          <p:cNvPr id="8195" name="Picture 4" descr="boccioni-uniekevormenvan">
            <a:extLst>
              <a:ext uri="{FF2B5EF4-FFF2-40B4-BE49-F238E27FC236}">
                <a16:creationId xmlns:a16="http://schemas.microsoft.com/office/drawing/2014/main" id="{F8C120F8-4931-40A4-A9F4-0BB6E5C266E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5130" y="2217898"/>
            <a:ext cx="233045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a:extLst>
              <a:ext uri="{FF2B5EF4-FFF2-40B4-BE49-F238E27FC236}">
                <a16:creationId xmlns:a16="http://schemas.microsoft.com/office/drawing/2014/main" id="{1F7BADA3-5CA1-436C-B0E8-72095429724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16180" y="3729037"/>
            <a:ext cx="2159000"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
            <a:extLst>
              <a:ext uri="{FF2B5EF4-FFF2-40B4-BE49-F238E27FC236}">
                <a16:creationId xmlns:a16="http://schemas.microsoft.com/office/drawing/2014/main" id="{7D354258-68A3-43F7-9A3B-7457A924D46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638282" y="4217987"/>
            <a:ext cx="2668588"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 descr="http://www.artchive.com/artchive/p/picasso/aficiona.jpg">
            <a:extLst>
              <a:ext uri="{FF2B5EF4-FFF2-40B4-BE49-F238E27FC236}">
                <a16:creationId xmlns:a16="http://schemas.microsoft.com/office/drawing/2014/main" id="{C17A6D8A-E628-43C1-A8B6-06B10BA14BA5}"/>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5089"/>
          <a:stretch/>
        </p:blipFill>
        <p:spPr bwMode="auto">
          <a:xfrm>
            <a:off x="7680325" y="188915"/>
            <a:ext cx="2038350" cy="331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9" name="Group 36">
            <a:extLst>
              <a:ext uri="{FF2B5EF4-FFF2-40B4-BE49-F238E27FC236}">
                <a16:creationId xmlns:a16="http://schemas.microsoft.com/office/drawing/2014/main" id="{D475A591-DCA4-47DE-9450-14A9901178D8}"/>
              </a:ext>
            </a:extLst>
          </p:cNvPr>
          <p:cNvGrpSpPr>
            <a:grpSpLocks/>
          </p:cNvGrpSpPr>
          <p:nvPr/>
        </p:nvGrpSpPr>
        <p:grpSpPr bwMode="auto">
          <a:xfrm>
            <a:off x="4800601" y="2276476"/>
            <a:ext cx="2447925" cy="1521393"/>
            <a:chOff x="3275856" y="2276872"/>
            <a:chExt cx="2448272" cy="1521707"/>
          </a:xfrm>
        </p:grpSpPr>
        <p:sp>
          <p:nvSpPr>
            <p:cNvPr id="8209" name="TextBox 3">
              <a:extLst>
                <a:ext uri="{FF2B5EF4-FFF2-40B4-BE49-F238E27FC236}">
                  <a16:creationId xmlns:a16="http://schemas.microsoft.com/office/drawing/2014/main" id="{FE96A9B4-BD90-43F4-ABE1-0545D442A901}"/>
                </a:ext>
              </a:extLst>
            </p:cNvPr>
            <p:cNvSpPr txBox="1">
              <a:spLocks noChangeArrowheads="1"/>
            </p:cNvSpPr>
            <p:nvPr/>
          </p:nvSpPr>
          <p:spPr bwMode="auto">
            <a:xfrm>
              <a:off x="3472215" y="2598002"/>
              <a:ext cx="1928812" cy="1200577"/>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pPr>
              <a:endParaRPr lang="en-US" altLang="nl-NL" sz="2400" dirty="0">
                <a:solidFill>
                  <a:prstClr val="white"/>
                </a:solidFill>
                <a:latin typeface="Calibri" panose="020F0502020204030204" pitchFamily="34" charset="0"/>
              </a:endParaRPr>
            </a:p>
            <a:p>
              <a:pPr algn="ctr" defTabSz="914400" eaLnBrk="1" fontAlgn="base" hangingPunct="1">
                <a:spcBef>
                  <a:spcPct val="0"/>
                </a:spcBef>
                <a:spcAft>
                  <a:spcPct val="0"/>
                </a:spcAft>
              </a:pPr>
              <a:r>
                <a:rPr lang="en-US" altLang="nl-NL" sz="2400" dirty="0" err="1">
                  <a:solidFill>
                    <a:prstClr val="white"/>
                  </a:solidFill>
                  <a:latin typeface="Calibri" panose="020F0502020204030204" pitchFamily="34" charset="0"/>
                </a:rPr>
                <a:t>Terugblik</a:t>
              </a:r>
              <a:endParaRPr lang="en-US" altLang="nl-NL" sz="2400" dirty="0">
                <a:solidFill>
                  <a:prstClr val="white"/>
                </a:solidFill>
                <a:latin typeface="Calibri" panose="020F0502020204030204" pitchFamily="34" charset="0"/>
              </a:endParaRPr>
            </a:p>
            <a:p>
              <a:pPr algn="ctr" defTabSz="914400" eaLnBrk="1" fontAlgn="base" hangingPunct="1">
                <a:spcBef>
                  <a:spcPct val="0"/>
                </a:spcBef>
                <a:spcAft>
                  <a:spcPct val="0"/>
                </a:spcAft>
              </a:pPr>
              <a:endParaRPr lang="en-US" altLang="nl-NL" sz="2400" dirty="0">
                <a:solidFill>
                  <a:prstClr val="white"/>
                </a:solidFill>
                <a:latin typeface="Calibri" panose="020F0502020204030204" pitchFamily="34" charset="0"/>
              </a:endParaRPr>
            </a:p>
          </p:txBody>
        </p:sp>
        <p:cxnSp>
          <p:nvCxnSpPr>
            <p:cNvPr id="13" name="Straight Arrow Connector 12">
              <a:extLst>
                <a:ext uri="{FF2B5EF4-FFF2-40B4-BE49-F238E27FC236}">
                  <a16:creationId xmlns:a16="http://schemas.microsoft.com/office/drawing/2014/main" id="{A30A7244-A5C1-4D41-B6A3-EE7DFDD29E43}"/>
                </a:ext>
              </a:extLst>
            </p:cNvPr>
            <p:cNvCxnSpPr/>
            <p:nvPr/>
          </p:nvCxnSpPr>
          <p:spPr>
            <a:xfrm>
              <a:off x="5436750" y="3429635"/>
              <a:ext cx="287378" cy="215945"/>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089EED3-B951-48FB-A23B-98C286FC0C86}"/>
                </a:ext>
              </a:extLst>
            </p:cNvPr>
            <p:cNvCxnSpPr/>
            <p:nvPr/>
          </p:nvCxnSpPr>
          <p:spPr>
            <a:xfrm rot="5400000">
              <a:off x="3275849" y="3429642"/>
              <a:ext cx="215945" cy="215931"/>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04714AB-1329-4FCE-A9D8-450FDF6FCB75}"/>
                </a:ext>
              </a:extLst>
            </p:cNvPr>
            <p:cNvCxnSpPr/>
            <p:nvPr/>
          </p:nvCxnSpPr>
          <p:spPr>
            <a:xfrm rot="16200000" flipV="1">
              <a:off x="3275849" y="2348332"/>
              <a:ext cx="215945" cy="215931"/>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748C372-0340-429A-BCD8-0D3BAC9ABC65}"/>
                </a:ext>
              </a:extLst>
            </p:cNvPr>
            <p:cNvCxnSpPr/>
            <p:nvPr/>
          </p:nvCxnSpPr>
          <p:spPr>
            <a:xfrm rot="5400000">
              <a:off x="4285640" y="3572539"/>
              <a:ext cx="287397" cy="158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9F06813-0D8C-4273-9A81-ACE8F85450D3}"/>
                </a:ext>
              </a:extLst>
            </p:cNvPr>
            <p:cNvCxnSpPr/>
            <p:nvPr/>
          </p:nvCxnSpPr>
          <p:spPr>
            <a:xfrm rot="5400000" flipH="1" flipV="1">
              <a:off x="4285640" y="2419777"/>
              <a:ext cx="287397" cy="158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CEA1475-38A9-4B5A-90DF-4DB516C5EF63}"/>
                </a:ext>
              </a:extLst>
            </p:cNvPr>
            <p:cNvCxnSpPr/>
            <p:nvPr/>
          </p:nvCxnSpPr>
          <p:spPr>
            <a:xfrm rot="5400000" flipH="1" flipV="1">
              <a:off x="5436743" y="2348332"/>
              <a:ext cx="215945" cy="215931"/>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pic>
        <p:nvPicPr>
          <p:cNvPr id="8200" name="Picture 2">
            <a:extLst>
              <a:ext uri="{FF2B5EF4-FFF2-40B4-BE49-F238E27FC236}">
                <a16:creationId xmlns:a16="http://schemas.microsoft.com/office/drawing/2014/main" id="{487A60B0-4F79-482E-A0DC-26BE4AF875DD}"/>
              </a:ext>
            </a:extLst>
          </p:cNvPr>
          <p:cNvPicPr>
            <a:picLocks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375276" y="188913"/>
            <a:ext cx="10953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4">
            <a:extLst>
              <a:ext uri="{FF2B5EF4-FFF2-40B4-BE49-F238E27FC236}">
                <a16:creationId xmlns:a16="http://schemas.microsoft.com/office/drawing/2014/main" id="{32F620B9-9429-4364-BD59-B642A26484B3}"/>
              </a:ext>
            </a:extLst>
          </p:cNvPr>
          <p:cNvPicPr>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081463" y="115889"/>
            <a:ext cx="1077912"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5">
            <a:extLst>
              <a:ext uri="{FF2B5EF4-FFF2-40B4-BE49-F238E27FC236}">
                <a16:creationId xmlns:a16="http://schemas.microsoft.com/office/drawing/2014/main" id="{F5F5E781-63F6-4A82-A49B-D42C96919DBC}"/>
              </a:ext>
            </a:extLst>
          </p:cNvPr>
          <p:cNvPicPr>
            <a:picLocks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424113" y="260351"/>
            <a:ext cx="142875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cxnSp>
        <p:nvCxnSpPr>
          <p:cNvPr id="24" name="Straight Arrow Connector 23">
            <a:extLst>
              <a:ext uri="{FF2B5EF4-FFF2-40B4-BE49-F238E27FC236}">
                <a16:creationId xmlns:a16="http://schemas.microsoft.com/office/drawing/2014/main" id="{3F346FC5-F79F-4C17-ADF9-675A58CD4D4C}"/>
              </a:ext>
            </a:extLst>
          </p:cNvPr>
          <p:cNvCxnSpPr/>
          <p:nvPr/>
        </p:nvCxnSpPr>
        <p:spPr>
          <a:xfrm>
            <a:off x="7104064" y="981075"/>
            <a:ext cx="504825" cy="215900"/>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901BA6A-262B-4A94-89CA-8E919960E59E}"/>
              </a:ext>
            </a:extLst>
          </p:cNvPr>
          <p:cNvCxnSpPr/>
          <p:nvPr/>
        </p:nvCxnSpPr>
        <p:spPr>
          <a:xfrm rot="16200000" flipV="1">
            <a:off x="3142457" y="4798219"/>
            <a:ext cx="288925" cy="287338"/>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84FCDDC-FF1B-4E57-AB9B-1D35D5C0E67B}"/>
              </a:ext>
            </a:extLst>
          </p:cNvPr>
          <p:cNvCxnSpPr>
            <a:cxnSpLocks/>
          </p:cNvCxnSpPr>
          <p:nvPr/>
        </p:nvCxnSpPr>
        <p:spPr>
          <a:xfrm flipH="1">
            <a:off x="5628640" y="5949950"/>
            <a:ext cx="754698" cy="141288"/>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046F8BD-BB7C-498C-A360-79954DE5B5D9}"/>
              </a:ext>
            </a:extLst>
          </p:cNvPr>
          <p:cNvCxnSpPr/>
          <p:nvPr/>
        </p:nvCxnSpPr>
        <p:spPr>
          <a:xfrm rot="5400000">
            <a:off x="8616950" y="3860800"/>
            <a:ext cx="287338" cy="1588"/>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8207" name="Picture 22">
            <a:extLst>
              <a:ext uri="{FF2B5EF4-FFF2-40B4-BE49-F238E27FC236}">
                <a16:creationId xmlns:a16="http://schemas.microsoft.com/office/drawing/2014/main" id="{5793697F-9EF4-442B-B5F2-9B7DE7EF473D}"/>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296026" y="4573589"/>
            <a:ext cx="19050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Down Arrow 25">
            <a:extLst>
              <a:ext uri="{FF2B5EF4-FFF2-40B4-BE49-F238E27FC236}">
                <a16:creationId xmlns:a16="http://schemas.microsoft.com/office/drawing/2014/main" id="{A36FAE9F-ACA7-402D-A0A0-4B70AACB9301}"/>
              </a:ext>
            </a:extLst>
          </p:cNvPr>
          <p:cNvSpPr/>
          <p:nvPr/>
        </p:nvSpPr>
        <p:spPr>
          <a:xfrm rot="16200000">
            <a:off x="1582738" y="525463"/>
            <a:ext cx="358775" cy="406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nl-NL">
              <a:solidFill>
                <a:prstClr val="white"/>
              </a:solidFill>
              <a:latin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1">
            <a:extLst>
              <a:ext uri="{FF2B5EF4-FFF2-40B4-BE49-F238E27FC236}">
                <a16:creationId xmlns:a16="http://schemas.microsoft.com/office/drawing/2014/main" id="{A65253B2-A830-4B9A-AC89-4AB451E9B58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00" y="1497807"/>
            <a:ext cx="2287124" cy="197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a:extLst>
              <a:ext uri="{FF2B5EF4-FFF2-40B4-BE49-F238E27FC236}">
                <a16:creationId xmlns:a16="http://schemas.microsoft.com/office/drawing/2014/main" id="{FC49A9B8-91A4-4B7E-9BDC-4C2DAB16502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80164" y="188914"/>
            <a:ext cx="2452687"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a:extLst>
              <a:ext uri="{FF2B5EF4-FFF2-40B4-BE49-F238E27FC236}">
                <a16:creationId xmlns:a16="http://schemas.microsoft.com/office/drawing/2014/main" id="{C6701018-8030-41A4-ACA0-7B911E189EF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038448" y="1739901"/>
            <a:ext cx="2916237"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a:extLst>
              <a:ext uri="{FF2B5EF4-FFF2-40B4-BE49-F238E27FC236}">
                <a16:creationId xmlns:a16="http://schemas.microsoft.com/office/drawing/2014/main" id="{30F9A9C4-5A81-419D-BF71-D845661454A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15013" y="4877190"/>
            <a:ext cx="2722563"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a:extLst>
              <a:ext uri="{FF2B5EF4-FFF2-40B4-BE49-F238E27FC236}">
                <a16:creationId xmlns:a16="http://schemas.microsoft.com/office/drawing/2014/main" id="{4DFE444C-687F-4918-8BBE-4D1599C1BDE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279650" y="4652964"/>
            <a:ext cx="3049588"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a:extLst>
              <a:ext uri="{FF2B5EF4-FFF2-40B4-BE49-F238E27FC236}">
                <a16:creationId xmlns:a16="http://schemas.microsoft.com/office/drawing/2014/main" id="{15F2ABC1-8A1F-4DE1-8972-6507DEE5A71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66659" y="3624261"/>
            <a:ext cx="2111375"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a:extLst>
              <a:ext uri="{FF2B5EF4-FFF2-40B4-BE49-F238E27FC236}">
                <a16:creationId xmlns:a16="http://schemas.microsoft.com/office/drawing/2014/main" id="{05C11453-5FBE-479D-8D7A-A2909ADEAF84}"/>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924084" y="321003"/>
            <a:ext cx="2356240"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a:extLst>
              <a:ext uri="{FF2B5EF4-FFF2-40B4-BE49-F238E27FC236}">
                <a16:creationId xmlns:a16="http://schemas.microsoft.com/office/drawing/2014/main" id="{B2BA966B-278D-4254-9C30-3740AE1E6970}"/>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361647" y="4148931"/>
            <a:ext cx="2579687"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0">
            <a:extLst>
              <a:ext uri="{FF2B5EF4-FFF2-40B4-BE49-F238E27FC236}">
                <a16:creationId xmlns:a16="http://schemas.microsoft.com/office/drawing/2014/main" id="{571A2B67-B349-4740-8CDA-F177F9423C97}"/>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102101" y="647983"/>
            <a:ext cx="115252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9" name="Group 36">
            <a:extLst>
              <a:ext uri="{FF2B5EF4-FFF2-40B4-BE49-F238E27FC236}">
                <a16:creationId xmlns:a16="http://schemas.microsoft.com/office/drawing/2014/main" id="{FD79E16C-177D-45AA-9D05-5B2C9682CB12}"/>
              </a:ext>
            </a:extLst>
          </p:cNvPr>
          <p:cNvGrpSpPr>
            <a:grpSpLocks/>
          </p:cNvGrpSpPr>
          <p:nvPr/>
        </p:nvGrpSpPr>
        <p:grpSpPr bwMode="auto">
          <a:xfrm>
            <a:off x="4872039" y="2852739"/>
            <a:ext cx="2447925" cy="1521392"/>
            <a:chOff x="3275856" y="2276873"/>
            <a:chExt cx="2448272" cy="1521707"/>
          </a:xfrm>
        </p:grpSpPr>
        <p:sp>
          <p:nvSpPr>
            <p:cNvPr id="12300" name="TextBox 3">
              <a:extLst>
                <a:ext uri="{FF2B5EF4-FFF2-40B4-BE49-F238E27FC236}">
                  <a16:creationId xmlns:a16="http://schemas.microsoft.com/office/drawing/2014/main" id="{B350734D-92C4-4F0F-A859-93997B526A62}"/>
                </a:ext>
              </a:extLst>
            </p:cNvPr>
            <p:cNvSpPr txBox="1">
              <a:spLocks noChangeArrowheads="1"/>
            </p:cNvSpPr>
            <p:nvPr/>
          </p:nvSpPr>
          <p:spPr bwMode="auto">
            <a:xfrm>
              <a:off x="3507284" y="2598003"/>
              <a:ext cx="1928812" cy="1200577"/>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pPr>
              <a:endParaRPr lang="en-US" altLang="nl-NL" sz="2400" dirty="0">
                <a:solidFill>
                  <a:prstClr val="white"/>
                </a:solidFill>
                <a:latin typeface="Calibri" panose="020F0502020204030204" pitchFamily="34" charset="0"/>
              </a:endParaRPr>
            </a:p>
            <a:p>
              <a:pPr algn="ctr" defTabSz="914400" eaLnBrk="1" fontAlgn="base" hangingPunct="1">
                <a:spcBef>
                  <a:spcPct val="0"/>
                </a:spcBef>
                <a:spcAft>
                  <a:spcPct val="0"/>
                </a:spcAft>
              </a:pPr>
              <a:r>
                <a:rPr lang="en-US" altLang="nl-NL" sz="2400" dirty="0">
                  <a:solidFill>
                    <a:prstClr val="white"/>
                  </a:solidFill>
                  <a:latin typeface="Calibri" panose="020F0502020204030204" pitchFamily="34" charset="0"/>
                </a:rPr>
                <a:t>De </a:t>
              </a:r>
              <a:r>
                <a:rPr lang="en-US" altLang="nl-NL" sz="2400" dirty="0" err="1">
                  <a:solidFill>
                    <a:prstClr val="white"/>
                  </a:solidFill>
                  <a:latin typeface="Calibri" panose="020F0502020204030204" pitchFamily="34" charset="0"/>
                </a:rPr>
                <a:t>tijd</a:t>
              </a:r>
              <a:endParaRPr lang="en-US" altLang="nl-NL" sz="2400" dirty="0">
                <a:solidFill>
                  <a:prstClr val="white"/>
                </a:solidFill>
                <a:latin typeface="Calibri" panose="020F0502020204030204" pitchFamily="34" charset="0"/>
              </a:endParaRPr>
            </a:p>
            <a:p>
              <a:pPr algn="ctr" defTabSz="914400" eaLnBrk="1" fontAlgn="base" hangingPunct="1">
                <a:spcBef>
                  <a:spcPct val="0"/>
                </a:spcBef>
                <a:spcAft>
                  <a:spcPct val="0"/>
                </a:spcAft>
              </a:pPr>
              <a:endParaRPr lang="en-US" altLang="nl-NL" sz="2400" dirty="0">
                <a:solidFill>
                  <a:prstClr val="white"/>
                </a:solidFill>
                <a:latin typeface="Calibri" panose="020F0502020204030204" pitchFamily="34" charset="0"/>
              </a:endParaRPr>
            </a:p>
          </p:txBody>
        </p:sp>
        <p:cxnSp>
          <p:nvCxnSpPr>
            <p:cNvPr id="14" name="Straight Arrow Connector 13">
              <a:extLst>
                <a:ext uri="{FF2B5EF4-FFF2-40B4-BE49-F238E27FC236}">
                  <a16:creationId xmlns:a16="http://schemas.microsoft.com/office/drawing/2014/main" id="{B52053A7-BC89-4623-95D7-0E903EA30AA7}"/>
                </a:ext>
              </a:extLst>
            </p:cNvPr>
            <p:cNvCxnSpPr/>
            <p:nvPr/>
          </p:nvCxnSpPr>
          <p:spPr>
            <a:xfrm>
              <a:off x="5436749" y="3429636"/>
              <a:ext cx="287379" cy="215945"/>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9FE88FE-5ED7-43F3-A6AA-9F1A3695190C}"/>
                </a:ext>
              </a:extLst>
            </p:cNvPr>
            <p:cNvCxnSpPr/>
            <p:nvPr/>
          </p:nvCxnSpPr>
          <p:spPr>
            <a:xfrm rot="5400000">
              <a:off x="3275849" y="3429643"/>
              <a:ext cx="215945" cy="215931"/>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096520E-6D5E-4484-AC72-6C31964BD73A}"/>
                </a:ext>
              </a:extLst>
            </p:cNvPr>
            <p:cNvCxnSpPr/>
            <p:nvPr/>
          </p:nvCxnSpPr>
          <p:spPr>
            <a:xfrm rot="16200000" flipV="1">
              <a:off x="3275849" y="2348331"/>
              <a:ext cx="215945" cy="215931"/>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DA83C26-9933-4996-94A3-CB53AF97C500}"/>
                </a:ext>
              </a:extLst>
            </p:cNvPr>
            <p:cNvCxnSpPr/>
            <p:nvPr/>
          </p:nvCxnSpPr>
          <p:spPr>
            <a:xfrm rot="5400000">
              <a:off x="4285640" y="3572540"/>
              <a:ext cx="287396" cy="1587"/>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E08171-64FF-480C-9F88-15330254FC2F}"/>
                </a:ext>
              </a:extLst>
            </p:cNvPr>
            <p:cNvCxnSpPr/>
            <p:nvPr/>
          </p:nvCxnSpPr>
          <p:spPr>
            <a:xfrm rot="5400000" flipH="1" flipV="1">
              <a:off x="4285640" y="2419777"/>
              <a:ext cx="287396" cy="1587"/>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60BF8C-AAC0-4789-8DEE-FB26FBB3DE2D}"/>
                </a:ext>
              </a:extLst>
            </p:cNvPr>
            <p:cNvCxnSpPr/>
            <p:nvPr/>
          </p:nvCxnSpPr>
          <p:spPr>
            <a:xfrm rot="5400000" flipH="1" flipV="1">
              <a:off x="5436742" y="2348331"/>
              <a:ext cx="215945" cy="215931"/>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a:extLst>
              <a:ext uri="{FF2B5EF4-FFF2-40B4-BE49-F238E27FC236}">
                <a16:creationId xmlns:a16="http://schemas.microsoft.com/office/drawing/2014/main" id="{65F253E7-899C-4971-8E1D-2590F59D1CAD}"/>
              </a:ext>
            </a:extLst>
          </p:cNvPr>
          <p:cNvSpPr txBox="1">
            <a:spLocks noChangeArrowheads="1"/>
          </p:cNvSpPr>
          <p:nvPr/>
        </p:nvSpPr>
        <p:spPr bwMode="auto">
          <a:xfrm>
            <a:off x="4658676" y="436939"/>
            <a:ext cx="3286125" cy="830997"/>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pPr>
            <a:r>
              <a:rPr lang="nl-NL" altLang="nl-NL" sz="2400" dirty="0">
                <a:solidFill>
                  <a:prstClr val="white"/>
                </a:solidFill>
                <a:latin typeface="Calibri" panose="020F0502020204030204" pitchFamily="34" charset="0"/>
              </a:rPr>
              <a:t>Dadaïsme</a:t>
            </a:r>
          </a:p>
          <a:p>
            <a:pPr algn="ctr" defTabSz="914400" eaLnBrk="1" fontAlgn="base" hangingPunct="1">
              <a:spcBef>
                <a:spcPct val="0"/>
              </a:spcBef>
              <a:spcAft>
                <a:spcPct val="0"/>
              </a:spcAft>
            </a:pPr>
            <a:r>
              <a:rPr lang="nl-NL" altLang="nl-NL" sz="1200" dirty="0">
                <a:solidFill>
                  <a:prstClr val="white"/>
                </a:solidFill>
                <a:latin typeface="+mn-lt"/>
              </a:rPr>
              <a:t>EEN ANTIREACTIE OP DE EERSTE WERELDOORLOG DIE TOT NIEUWE KUNST LEIDDE</a:t>
            </a:r>
          </a:p>
        </p:txBody>
      </p:sp>
      <p:pic>
        <p:nvPicPr>
          <p:cNvPr id="13315" name="Picture 4" descr="boccioni-uniekevormenvan">
            <a:extLst>
              <a:ext uri="{FF2B5EF4-FFF2-40B4-BE49-F238E27FC236}">
                <a16:creationId xmlns:a16="http://schemas.microsoft.com/office/drawing/2014/main" id="{E060D752-C97B-4E6F-BCF6-CF0C82A31E4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815896">
            <a:off x="1472509" y="4679650"/>
            <a:ext cx="1491210" cy="155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a:extLst>
              <a:ext uri="{FF2B5EF4-FFF2-40B4-BE49-F238E27FC236}">
                <a16:creationId xmlns:a16="http://schemas.microsoft.com/office/drawing/2014/main" id="{1A367B68-F294-4D12-A1C8-EC8C4B10115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0716392">
            <a:off x="2260979" y="2680213"/>
            <a:ext cx="1527861" cy="203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
            <a:extLst>
              <a:ext uri="{FF2B5EF4-FFF2-40B4-BE49-F238E27FC236}">
                <a16:creationId xmlns:a16="http://schemas.microsoft.com/office/drawing/2014/main" id="{B1F13678-EDE8-4B4D-AF31-8F2D9995FCE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9516879">
            <a:off x="3075986" y="4974566"/>
            <a:ext cx="1487982" cy="11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 descr="http://www.artchive.com/artchive/p/picasso/aficiona.jpg">
            <a:extLst>
              <a:ext uri="{FF2B5EF4-FFF2-40B4-BE49-F238E27FC236}">
                <a16:creationId xmlns:a16="http://schemas.microsoft.com/office/drawing/2014/main" id="{513840F7-1613-459B-A7BF-F59A9E8F465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6038"/>
          <a:stretch/>
        </p:blipFill>
        <p:spPr bwMode="auto">
          <a:xfrm rot="1484304">
            <a:off x="1539716" y="1241223"/>
            <a:ext cx="1297435" cy="209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a:extLst>
              <a:ext uri="{FF2B5EF4-FFF2-40B4-BE49-F238E27FC236}">
                <a16:creationId xmlns:a16="http://schemas.microsoft.com/office/drawing/2014/main" id="{6BFD29A0-E309-4093-A593-054D07B87870}"/>
              </a:ext>
            </a:extLst>
          </p:cNvPr>
          <p:cNvSpPr/>
          <p:nvPr/>
        </p:nvSpPr>
        <p:spPr>
          <a:xfrm rot="21079130">
            <a:off x="4102100" y="1557338"/>
            <a:ext cx="1817688" cy="5199062"/>
          </a:xfrm>
          <a:custGeom>
            <a:avLst/>
            <a:gdLst>
              <a:gd name="connsiteX0" fmla="*/ 659590 w 1818594"/>
              <a:gd name="connsiteY0" fmla="*/ 0 h 4521200"/>
              <a:gd name="connsiteX1" fmla="*/ 697690 w 1818594"/>
              <a:gd name="connsiteY1" fmla="*/ 825500 h 4521200"/>
              <a:gd name="connsiteX2" fmla="*/ 773890 w 1818594"/>
              <a:gd name="connsiteY2" fmla="*/ 927100 h 4521200"/>
              <a:gd name="connsiteX3" fmla="*/ 697690 w 1818594"/>
              <a:gd name="connsiteY3" fmla="*/ 901700 h 4521200"/>
              <a:gd name="connsiteX4" fmla="*/ 545290 w 1818594"/>
              <a:gd name="connsiteY4" fmla="*/ 889000 h 4521200"/>
              <a:gd name="connsiteX5" fmla="*/ 469090 w 1818594"/>
              <a:gd name="connsiteY5" fmla="*/ 876300 h 4521200"/>
              <a:gd name="connsiteX6" fmla="*/ 367490 w 1818594"/>
              <a:gd name="connsiteY6" fmla="*/ 863600 h 4521200"/>
              <a:gd name="connsiteX7" fmla="*/ 303990 w 1818594"/>
              <a:gd name="connsiteY7" fmla="*/ 850900 h 4521200"/>
              <a:gd name="connsiteX8" fmla="*/ 126190 w 1818594"/>
              <a:gd name="connsiteY8" fmla="*/ 838200 h 4521200"/>
              <a:gd name="connsiteX9" fmla="*/ 49990 w 1818594"/>
              <a:gd name="connsiteY9" fmla="*/ 825500 h 4521200"/>
              <a:gd name="connsiteX10" fmla="*/ 113490 w 1818594"/>
              <a:gd name="connsiteY10" fmla="*/ 977900 h 4521200"/>
              <a:gd name="connsiteX11" fmla="*/ 164290 w 1818594"/>
              <a:gd name="connsiteY11" fmla="*/ 1054100 h 4521200"/>
              <a:gd name="connsiteX12" fmla="*/ 176990 w 1818594"/>
              <a:gd name="connsiteY12" fmla="*/ 1155700 h 4521200"/>
              <a:gd name="connsiteX13" fmla="*/ 253190 w 1818594"/>
              <a:gd name="connsiteY13" fmla="*/ 1206500 h 4521200"/>
              <a:gd name="connsiteX14" fmla="*/ 418290 w 1818594"/>
              <a:gd name="connsiteY14" fmla="*/ 1346200 h 4521200"/>
              <a:gd name="connsiteX15" fmla="*/ 430990 w 1818594"/>
              <a:gd name="connsiteY15" fmla="*/ 1384300 h 4521200"/>
              <a:gd name="connsiteX16" fmla="*/ 557990 w 1818594"/>
              <a:gd name="connsiteY16" fmla="*/ 1485900 h 4521200"/>
              <a:gd name="connsiteX17" fmla="*/ 596090 w 1818594"/>
              <a:gd name="connsiteY17" fmla="*/ 1524000 h 4521200"/>
              <a:gd name="connsiteX18" fmla="*/ 723090 w 1818594"/>
              <a:gd name="connsiteY18" fmla="*/ 1625600 h 4521200"/>
              <a:gd name="connsiteX19" fmla="*/ 811990 w 1818594"/>
              <a:gd name="connsiteY19" fmla="*/ 1714500 h 4521200"/>
              <a:gd name="connsiteX20" fmla="*/ 850090 w 1818594"/>
              <a:gd name="connsiteY20" fmla="*/ 1765300 h 4521200"/>
              <a:gd name="connsiteX21" fmla="*/ 900890 w 1818594"/>
              <a:gd name="connsiteY21" fmla="*/ 1803400 h 4521200"/>
              <a:gd name="connsiteX22" fmla="*/ 913590 w 1818594"/>
              <a:gd name="connsiteY22" fmla="*/ 1841500 h 4521200"/>
              <a:gd name="connsiteX23" fmla="*/ 1002490 w 1818594"/>
              <a:gd name="connsiteY23" fmla="*/ 1905000 h 4521200"/>
              <a:gd name="connsiteX24" fmla="*/ 1015190 w 1818594"/>
              <a:gd name="connsiteY24" fmla="*/ 1943100 h 4521200"/>
              <a:gd name="connsiteX25" fmla="*/ 964390 w 1818594"/>
              <a:gd name="connsiteY25" fmla="*/ 1955800 h 4521200"/>
              <a:gd name="connsiteX26" fmla="*/ 888190 w 1818594"/>
              <a:gd name="connsiteY26" fmla="*/ 1930400 h 4521200"/>
              <a:gd name="connsiteX27" fmla="*/ 773890 w 1818594"/>
              <a:gd name="connsiteY27" fmla="*/ 1905000 h 4521200"/>
              <a:gd name="connsiteX28" fmla="*/ 684990 w 1818594"/>
              <a:gd name="connsiteY28" fmla="*/ 1917700 h 4521200"/>
              <a:gd name="connsiteX29" fmla="*/ 697690 w 1818594"/>
              <a:gd name="connsiteY29" fmla="*/ 1968500 h 4521200"/>
              <a:gd name="connsiteX30" fmla="*/ 723090 w 1818594"/>
              <a:gd name="connsiteY30" fmla="*/ 2095500 h 4521200"/>
              <a:gd name="connsiteX31" fmla="*/ 761190 w 1818594"/>
              <a:gd name="connsiteY31" fmla="*/ 2146300 h 4521200"/>
              <a:gd name="connsiteX32" fmla="*/ 850090 w 1818594"/>
              <a:gd name="connsiteY32" fmla="*/ 2235200 h 4521200"/>
              <a:gd name="connsiteX33" fmla="*/ 938990 w 1818594"/>
              <a:gd name="connsiteY33" fmla="*/ 2324100 h 4521200"/>
              <a:gd name="connsiteX34" fmla="*/ 989790 w 1818594"/>
              <a:gd name="connsiteY34" fmla="*/ 2374900 h 4521200"/>
              <a:gd name="connsiteX35" fmla="*/ 1027890 w 1818594"/>
              <a:gd name="connsiteY35" fmla="*/ 2413000 h 4521200"/>
              <a:gd name="connsiteX36" fmla="*/ 1091390 w 1818594"/>
              <a:gd name="connsiteY36" fmla="*/ 2501900 h 4521200"/>
              <a:gd name="connsiteX37" fmla="*/ 1142190 w 1818594"/>
              <a:gd name="connsiteY37" fmla="*/ 2540000 h 4521200"/>
              <a:gd name="connsiteX38" fmla="*/ 1192990 w 1818594"/>
              <a:gd name="connsiteY38" fmla="*/ 2590800 h 4521200"/>
              <a:gd name="connsiteX39" fmla="*/ 1281890 w 1818594"/>
              <a:gd name="connsiteY39" fmla="*/ 2679700 h 4521200"/>
              <a:gd name="connsiteX40" fmla="*/ 1345390 w 1818594"/>
              <a:gd name="connsiteY40" fmla="*/ 2832100 h 4521200"/>
              <a:gd name="connsiteX41" fmla="*/ 1358090 w 1818594"/>
              <a:gd name="connsiteY41" fmla="*/ 2882900 h 4521200"/>
              <a:gd name="connsiteX42" fmla="*/ 1319990 w 1818594"/>
              <a:gd name="connsiteY42" fmla="*/ 2857500 h 4521200"/>
              <a:gd name="connsiteX43" fmla="*/ 1167590 w 1818594"/>
              <a:gd name="connsiteY43" fmla="*/ 2832100 h 4521200"/>
              <a:gd name="connsiteX44" fmla="*/ 1142190 w 1818594"/>
              <a:gd name="connsiteY44" fmla="*/ 2882900 h 4521200"/>
              <a:gd name="connsiteX45" fmla="*/ 1154890 w 1818594"/>
              <a:gd name="connsiteY45" fmla="*/ 3060700 h 4521200"/>
              <a:gd name="connsiteX46" fmla="*/ 1243790 w 1818594"/>
              <a:gd name="connsiteY46" fmla="*/ 3162300 h 4521200"/>
              <a:gd name="connsiteX47" fmla="*/ 1307290 w 1818594"/>
              <a:gd name="connsiteY47" fmla="*/ 3225800 h 4521200"/>
              <a:gd name="connsiteX48" fmla="*/ 1345390 w 1818594"/>
              <a:gd name="connsiteY48" fmla="*/ 3276600 h 4521200"/>
              <a:gd name="connsiteX49" fmla="*/ 1383490 w 1818594"/>
              <a:gd name="connsiteY49" fmla="*/ 3314700 h 4521200"/>
              <a:gd name="connsiteX50" fmla="*/ 1485090 w 1818594"/>
              <a:gd name="connsiteY50" fmla="*/ 3441700 h 4521200"/>
              <a:gd name="connsiteX51" fmla="*/ 1535890 w 1818594"/>
              <a:gd name="connsiteY51" fmla="*/ 3530600 h 4521200"/>
              <a:gd name="connsiteX52" fmla="*/ 1599390 w 1818594"/>
              <a:gd name="connsiteY52" fmla="*/ 3644900 h 4521200"/>
              <a:gd name="connsiteX53" fmla="*/ 1688290 w 1818594"/>
              <a:gd name="connsiteY53" fmla="*/ 3695700 h 4521200"/>
              <a:gd name="connsiteX54" fmla="*/ 1700990 w 1818594"/>
              <a:gd name="connsiteY54" fmla="*/ 3771900 h 4521200"/>
              <a:gd name="connsiteX55" fmla="*/ 1789890 w 1818594"/>
              <a:gd name="connsiteY55" fmla="*/ 3873500 h 4521200"/>
              <a:gd name="connsiteX56" fmla="*/ 1751790 w 1818594"/>
              <a:gd name="connsiteY56" fmla="*/ 3886200 h 4521200"/>
              <a:gd name="connsiteX57" fmla="*/ 926290 w 1818594"/>
              <a:gd name="connsiteY57" fmla="*/ 3911600 h 4521200"/>
              <a:gd name="connsiteX58" fmla="*/ 938990 w 1818594"/>
              <a:gd name="connsiteY58" fmla="*/ 4102100 h 4521200"/>
              <a:gd name="connsiteX59" fmla="*/ 964390 w 1818594"/>
              <a:gd name="connsiteY59" fmla="*/ 4178300 h 4521200"/>
              <a:gd name="connsiteX60" fmla="*/ 1002490 w 1818594"/>
              <a:gd name="connsiteY60" fmla="*/ 4216400 h 4521200"/>
              <a:gd name="connsiteX61" fmla="*/ 1053290 w 1818594"/>
              <a:gd name="connsiteY61" fmla="*/ 4356100 h 4521200"/>
              <a:gd name="connsiteX62" fmla="*/ 1065990 w 1818594"/>
              <a:gd name="connsiteY62" fmla="*/ 4394200 h 4521200"/>
              <a:gd name="connsiteX63" fmla="*/ 1091390 w 1818594"/>
              <a:gd name="connsiteY63" fmla="*/ 4432300 h 4521200"/>
              <a:gd name="connsiteX64" fmla="*/ 1129490 w 1818594"/>
              <a:gd name="connsiteY64" fmla="*/ 4521200 h 4521200"/>
              <a:gd name="connsiteX65" fmla="*/ 1116790 w 1818594"/>
              <a:gd name="connsiteY65" fmla="*/ 4483100 h 4521200"/>
              <a:gd name="connsiteX66" fmla="*/ 1104090 w 1818594"/>
              <a:gd name="connsiteY66" fmla="*/ 4419600 h 45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818594" h="4521200">
                <a:moveTo>
                  <a:pt x="659590" y="0"/>
                </a:moveTo>
                <a:cubicBezTo>
                  <a:pt x="672290" y="275167"/>
                  <a:pt x="663984" y="552110"/>
                  <a:pt x="697690" y="825500"/>
                </a:cubicBezTo>
                <a:cubicBezTo>
                  <a:pt x="702870" y="867515"/>
                  <a:pt x="773890" y="884767"/>
                  <a:pt x="773890" y="927100"/>
                </a:cubicBezTo>
                <a:cubicBezTo>
                  <a:pt x="773890" y="953874"/>
                  <a:pt x="724100" y="906102"/>
                  <a:pt x="697690" y="901700"/>
                </a:cubicBezTo>
                <a:cubicBezTo>
                  <a:pt x="647408" y="893320"/>
                  <a:pt x="595954" y="894629"/>
                  <a:pt x="545290" y="889000"/>
                </a:cubicBezTo>
                <a:cubicBezTo>
                  <a:pt x="519697" y="886156"/>
                  <a:pt x="494582" y="879942"/>
                  <a:pt x="469090" y="876300"/>
                </a:cubicBezTo>
                <a:cubicBezTo>
                  <a:pt x="435303" y="871473"/>
                  <a:pt x="401223" y="868790"/>
                  <a:pt x="367490" y="863600"/>
                </a:cubicBezTo>
                <a:cubicBezTo>
                  <a:pt x="346155" y="860318"/>
                  <a:pt x="325457" y="853160"/>
                  <a:pt x="303990" y="850900"/>
                </a:cubicBezTo>
                <a:cubicBezTo>
                  <a:pt x="244899" y="844680"/>
                  <a:pt x="185457" y="842433"/>
                  <a:pt x="126190" y="838200"/>
                </a:cubicBezTo>
                <a:cubicBezTo>
                  <a:pt x="100790" y="833967"/>
                  <a:pt x="64957" y="804546"/>
                  <a:pt x="49990" y="825500"/>
                </a:cubicBezTo>
                <a:cubicBezTo>
                  <a:pt x="0" y="895486"/>
                  <a:pt x="84627" y="941821"/>
                  <a:pt x="113490" y="977900"/>
                </a:cubicBezTo>
                <a:cubicBezTo>
                  <a:pt x="132560" y="1001738"/>
                  <a:pt x="147357" y="1028700"/>
                  <a:pt x="164290" y="1054100"/>
                </a:cubicBezTo>
                <a:cubicBezTo>
                  <a:pt x="168523" y="1087967"/>
                  <a:pt x="159793" y="1126219"/>
                  <a:pt x="176990" y="1155700"/>
                </a:cubicBezTo>
                <a:cubicBezTo>
                  <a:pt x="192372" y="1182069"/>
                  <a:pt x="230216" y="1186398"/>
                  <a:pt x="253190" y="1206500"/>
                </a:cubicBezTo>
                <a:cubicBezTo>
                  <a:pt x="421148" y="1353463"/>
                  <a:pt x="316352" y="1312221"/>
                  <a:pt x="418290" y="1346200"/>
                </a:cubicBezTo>
                <a:cubicBezTo>
                  <a:pt x="422523" y="1358900"/>
                  <a:pt x="423209" y="1373407"/>
                  <a:pt x="430990" y="1384300"/>
                </a:cubicBezTo>
                <a:cubicBezTo>
                  <a:pt x="470308" y="1439345"/>
                  <a:pt x="504018" y="1443922"/>
                  <a:pt x="557990" y="1485900"/>
                </a:cubicBezTo>
                <a:cubicBezTo>
                  <a:pt x="572167" y="1496927"/>
                  <a:pt x="581913" y="1512973"/>
                  <a:pt x="596090" y="1524000"/>
                </a:cubicBezTo>
                <a:cubicBezTo>
                  <a:pt x="740278" y="1636146"/>
                  <a:pt x="613001" y="1515511"/>
                  <a:pt x="723090" y="1625600"/>
                </a:cubicBezTo>
                <a:cubicBezTo>
                  <a:pt x="749475" y="1704755"/>
                  <a:pt x="715458" y="1628694"/>
                  <a:pt x="811990" y="1714500"/>
                </a:cubicBezTo>
                <a:cubicBezTo>
                  <a:pt x="827810" y="1728562"/>
                  <a:pt x="835123" y="1750333"/>
                  <a:pt x="850090" y="1765300"/>
                </a:cubicBezTo>
                <a:cubicBezTo>
                  <a:pt x="865057" y="1780267"/>
                  <a:pt x="883957" y="1790700"/>
                  <a:pt x="900890" y="1803400"/>
                </a:cubicBezTo>
                <a:cubicBezTo>
                  <a:pt x="905123" y="1816100"/>
                  <a:pt x="905809" y="1830607"/>
                  <a:pt x="913590" y="1841500"/>
                </a:cubicBezTo>
                <a:cubicBezTo>
                  <a:pt x="951256" y="1894233"/>
                  <a:pt x="954305" y="1888938"/>
                  <a:pt x="1002490" y="1905000"/>
                </a:cubicBezTo>
                <a:cubicBezTo>
                  <a:pt x="1006723" y="1917700"/>
                  <a:pt x="1023222" y="1932390"/>
                  <a:pt x="1015190" y="1943100"/>
                </a:cubicBezTo>
                <a:cubicBezTo>
                  <a:pt x="1004717" y="1957064"/>
                  <a:pt x="981758" y="1957537"/>
                  <a:pt x="964390" y="1955800"/>
                </a:cubicBezTo>
                <a:cubicBezTo>
                  <a:pt x="937749" y="1953136"/>
                  <a:pt x="914600" y="1934802"/>
                  <a:pt x="888190" y="1930400"/>
                </a:cubicBezTo>
                <a:cubicBezTo>
                  <a:pt x="798785" y="1915499"/>
                  <a:pt x="836419" y="1925843"/>
                  <a:pt x="773890" y="1905000"/>
                </a:cubicBezTo>
                <a:cubicBezTo>
                  <a:pt x="744257" y="1909233"/>
                  <a:pt x="707986" y="1898537"/>
                  <a:pt x="684990" y="1917700"/>
                </a:cubicBezTo>
                <a:cubicBezTo>
                  <a:pt x="671581" y="1928874"/>
                  <a:pt x="694568" y="1951327"/>
                  <a:pt x="697690" y="1968500"/>
                </a:cubicBezTo>
                <a:cubicBezTo>
                  <a:pt x="701599" y="1989999"/>
                  <a:pt x="705702" y="2065071"/>
                  <a:pt x="723090" y="2095500"/>
                </a:cubicBezTo>
                <a:cubicBezTo>
                  <a:pt x="733592" y="2113878"/>
                  <a:pt x="746952" y="2130638"/>
                  <a:pt x="761190" y="2146300"/>
                </a:cubicBezTo>
                <a:cubicBezTo>
                  <a:pt x="789380" y="2177309"/>
                  <a:pt x="820457" y="2205567"/>
                  <a:pt x="850090" y="2235200"/>
                </a:cubicBezTo>
                <a:lnTo>
                  <a:pt x="938990" y="2324100"/>
                </a:lnTo>
                <a:lnTo>
                  <a:pt x="989790" y="2374900"/>
                </a:lnTo>
                <a:cubicBezTo>
                  <a:pt x="1002490" y="2387600"/>
                  <a:pt x="1017451" y="2398385"/>
                  <a:pt x="1027890" y="2413000"/>
                </a:cubicBezTo>
                <a:cubicBezTo>
                  <a:pt x="1049057" y="2442633"/>
                  <a:pt x="1067029" y="2474832"/>
                  <a:pt x="1091390" y="2501900"/>
                </a:cubicBezTo>
                <a:cubicBezTo>
                  <a:pt x="1105550" y="2517633"/>
                  <a:pt x="1126260" y="2526062"/>
                  <a:pt x="1142190" y="2540000"/>
                </a:cubicBezTo>
                <a:cubicBezTo>
                  <a:pt x="1160212" y="2555769"/>
                  <a:pt x="1177221" y="2572778"/>
                  <a:pt x="1192990" y="2590800"/>
                </a:cubicBezTo>
                <a:cubicBezTo>
                  <a:pt x="1268420" y="2677006"/>
                  <a:pt x="1189526" y="2610427"/>
                  <a:pt x="1281890" y="2679700"/>
                </a:cubicBezTo>
                <a:cubicBezTo>
                  <a:pt x="1305880" y="2733678"/>
                  <a:pt x="1329859" y="2777742"/>
                  <a:pt x="1345390" y="2832100"/>
                </a:cubicBezTo>
                <a:cubicBezTo>
                  <a:pt x="1350185" y="2848883"/>
                  <a:pt x="1370432" y="2870558"/>
                  <a:pt x="1358090" y="2882900"/>
                </a:cubicBezTo>
                <a:cubicBezTo>
                  <a:pt x="1347297" y="2893693"/>
                  <a:pt x="1334738" y="2861433"/>
                  <a:pt x="1319990" y="2857500"/>
                </a:cubicBezTo>
                <a:cubicBezTo>
                  <a:pt x="1270228" y="2844230"/>
                  <a:pt x="1167590" y="2832100"/>
                  <a:pt x="1167590" y="2832100"/>
                </a:cubicBezTo>
                <a:cubicBezTo>
                  <a:pt x="1159123" y="2849033"/>
                  <a:pt x="1143240" y="2863997"/>
                  <a:pt x="1142190" y="2882900"/>
                </a:cubicBezTo>
                <a:cubicBezTo>
                  <a:pt x="1138894" y="2942226"/>
                  <a:pt x="1142000" y="3002697"/>
                  <a:pt x="1154890" y="3060700"/>
                </a:cubicBezTo>
                <a:cubicBezTo>
                  <a:pt x="1159887" y="3083186"/>
                  <a:pt x="1231731" y="3150241"/>
                  <a:pt x="1243790" y="3162300"/>
                </a:cubicBezTo>
                <a:cubicBezTo>
                  <a:pt x="1270294" y="3268317"/>
                  <a:pt x="1229986" y="3170583"/>
                  <a:pt x="1307290" y="3225800"/>
                </a:cubicBezTo>
                <a:cubicBezTo>
                  <a:pt x="1324514" y="3238103"/>
                  <a:pt x="1331615" y="3260529"/>
                  <a:pt x="1345390" y="3276600"/>
                </a:cubicBezTo>
                <a:cubicBezTo>
                  <a:pt x="1357079" y="3290237"/>
                  <a:pt x="1372463" y="3300523"/>
                  <a:pt x="1383490" y="3314700"/>
                </a:cubicBezTo>
                <a:cubicBezTo>
                  <a:pt x="1495636" y="3458888"/>
                  <a:pt x="1375001" y="3331611"/>
                  <a:pt x="1485090" y="3441700"/>
                </a:cubicBezTo>
                <a:cubicBezTo>
                  <a:pt x="1514209" y="3529057"/>
                  <a:pt x="1474380" y="3422958"/>
                  <a:pt x="1535890" y="3530600"/>
                </a:cubicBezTo>
                <a:cubicBezTo>
                  <a:pt x="1573529" y="3596468"/>
                  <a:pt x="1506308" y="3560280"/>
                  <a:pt x="1599390" y="3644900"/>
                </a:cubicBezTo>
                <a:cubicBezTo>
                  <a:pt x="1624644" y="3667858"/>
                  <a:pt x="1658657" y="3678767"/>
                  <a:pt x="1688290" y="3695700"/>
                </a:cubicBezTo>
                <a:cubicBezTo>
                  <a:pt x="1692523" y="3721100"/>
                  <a:pt x="1686223" y="3750804"/>
                  <a:pt x="1700990" y="3771900"/>
                </a:cubicBezTo>
                <a:cubicBezTo>
                  <a:pt x="1818594" y="3939906"/>
                  <a:pt x="1754416" y="3731606"/>
                  <a:pt x="1789890" y="3873500"/>
                </a:cubicBezTo>
                <a:cubicBezTo>
                  <a:pt x="1777190" y="3877733"/>
                  <a:pt x="1765095" y="3884722"/>
                  <a:pt x="1751790" y="3886200"/>
                </a:cubicBezTo>
                <a:cubicBezTo>
                  <a:pt x="1546021" y="3909063"/>
                  <a:pt x="972999" y="3910666"/>
                  <a:pt x="926290" y="3911600"/>
                </a:cubicBezTo>
                <a:cubicBezTo>
                  <a:pt x="930523" y="3975100"/>
                  <a:pt x="929990" y="4039099"/>
                  <a:pt x="938990" y="4102100"/>
                </a:cubicBezTo>
                <a:cubicBezTo>
                  <a:pt x="942776" y="4128605"/>
                  <a:pt x="945458" y="4159368"/>
                  <a:pt x="964390" y="4178300"/>
                </a:cubicBezTo>
                <a:lnTo>
                  <a:pt x="1002490" y="4216400"/>
                </a:lnTo>
                <a:cubicBezTo>
                  <a:pt x="1037834" y="4304759"/>
                  <a:pt x="1020681" y="4258273"/>
                  <a:pt x="1053290" y="4356100"/>
                </a:cubicBezTo>
                <a:cubicBezTo>
                  <a:pt x="1057523" y="4368800"/>
                  <a:pt x="1058564" y="4383061"/>
                  <a:pt x="1065990" y="4394200"/>
                </a:cubicBezTo>
                <a:lnTo>
                  <a:pt x="1091390" y="4432300"/>
                </a:lnTo>
                <a:cubicBezTo>
                  <a:pt x="1092748" y="4437731"/>
                  <a:pt x="1107564" y="4521200"/>
                  <a:pt x="1129490" y="4521200"/>
                </a:cubicBezTo>
                <a:cubicBezTo>
                  <a:pt x="1142877" y="4521200"/>
                  <a:pt x="1120037" y="4496087"/>
                  <a:pt x="1116790" y="4483100"/>
                </a:cubicBezTo>
                <a:cubicBezTo>
                  <a:pt x="1111555" y="4462159"/>
                  <a:pt x="1104090" y="4419600"/>
                  <a:pt x="1104090" y="4419600"/>
                </a:cubicBezTo>
              </a:path>
            </a:pathLst>
          </a:custGeom>
          <a:ln>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base">
              <a:spcBef>
                <a:spcPct val="0"/>
              </a:spcBef>
              <a:spcAft>
                <a:spcPct val="0"/>
              </a:spcAft>
              <a:defRPr/>
            </a:pPr>
            <a:endParaRPr lang="nl-NL">
              <a:solidFill>
                <a:prstClr val="white"/>
              </a:solidFill>
              <a:latin typeface="Corbel"/>
            </a:endParaRPr>
          </a:p>
        </p:txBody>
      </p:sp>
      <p:pic>
        <p:nvPicPr>
          <p:cNvPr id="13320" name="Picture 9">
            <a:extLst>
              <a:ext uri="{FF2B5EF4-FFF2-40B4-BE49-F238E27FC236}">
                <a16:creationId xmlns:a16="http://schemas.microsoft.com/office/drawing/2014/main" id="{E902F1EB-D42D-42DD-A421-B131A1E542E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568467" y="1449942"/>
            <a:ext cx="1685196"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0">
            <a:extLst>
              <a:ext uri="{FF2B5EF4-FFF2-40B4-BE49-F238E27FC236}">
                <a16:creationId xmlns:a16="http://schemas.microsoft.com/office/drawing/2014/main" id="{20981069-EFC5-415A-B686-3D2E72F7AD4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520392" y="911224"/>
            <a:ext cx="2548916"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2">
            <a:extLst>
              <a:ext uri="{FF2B5EF4-FFF2-40B4-BE49-F238E27FC236}">
                <a16:creationId xmlns:a16="http://schemas.microsoft.com/office/drawing/2014/main" id="{C49D2E9F-B654-476D-B2FB-D878D6A5ACB9}"/>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495349" y="3735388"/>
            <a:ext cx="1963101" cy="2739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3">
            <a:extLst>
              <a:ext uri="{FF2B5EF4-FFF2-40B4-BE49-F238E27FC236}">
                <a16:creationId xmlns:a16="http://schemas.microsoft.com/office/drawing/2014/main" id="{535BA5E4-DAD4-40B9-BFC6-81B19CE31A23}"/>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801101" y="4287838"/>
            <a:ext cx="1452562"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kstvak 12">
            <a:extLst>
              <a:ext uri="{FF2B5EF4-FFF2-40B4-BE49-F238E27FC236}">
                <a16:creationId xmlns:a16="http://schemas.microsoft.com/office/drawing/2014/main" id="{AA841BFF-E83C-4FBC-8026-67A87D849547}"/>
              </a:ext>
            </a:extLst>
          </p:cNvPr>
          <p:cNvSpPr txBox="1"/>
          <p:nvPr/>
        </p:nvSpPr>
        <p:spPr>
          <a:xfrm>
            <a:off x="8467725" y="3290500"/>
            <a:ext cx="3162300" cy="276999"/>
          </a:xfrm>
          <a:prstGeom prst="rect">
            <a:avLst/>
          </a:prstGeom>
          <a:noFill/>
        </p:spPr>
        <p:txBody>
          <a:bodyPr wrap="square">
            <a:spAutoFit/>
          </a:bodyPr>
          <a:lstStyle/>
          <a:p>
            <a:r>
              <a:rPr lang="nl-NL" sz="1200" dirty="0"/>
              <a:t>PROTEST TEGEN SCHIJNHEILIGE BESCHAVING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oud, badkamer&#10;&#10;Automatisch gegenereerde beschrijving">
            <a:extLst>
              <a:ext uri="{FF2B5EF4-FFF2-40B4-BE49-F238E27FC236}">
                <a16:creationId xmlns:a16="http://schemas.microsoft.com/office/drawing/2014/main" id="{8753DDF1-BD86-406E-9892-7A24037DE372}"/>
              </a:ext>
            </a:extLst>
          </p:cNvPr>
          <p:cNvPicPr>
            <a:picLocks noChangeAspect="1"/>
          </p:cNvPicPr>
          <p:nvPr/>
        </p:nvPicPr>
        <p:blipFill rotWithShape="1">
          <a:blip r:embed="rId2"/>
          <a:srcRect l="728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30819FAA-2949-4830-87FF-7AB4BF8BF2E4}"/>
              </a:ext>
            </a:extLst>
          </p:cNvPr>
          <p:cNvSpPr>
            <a:spLocks noGrp="1"/>
          </p:cNvSpPr>
          <p:nvPr>
            <p:ph idx="1"/>
          </p:nvPr>
        </p:nvSpPr>
        <p:spPr>
          <a:xfrm>
            <a:off x="5297762" y="2706624"/>
            <a:ext cx="6251110" cy="3483864"/>
          </a:xfrm>
        </p:spPr>
        <p:txBody>
          <a:bodyPr>
            <a:normAutofit/>
          </a:bodyPr>
          <a:lstStyle/>
          <a:p>
            <a:r>
              <a:rPr lang="nl-NL" sz="2000" dirty="0"/>
              <a:t>De dadaïsten vonden de toenmalige beeldende kunst in Europa niets &gt; gevolg:  zij </a:t>
            </a:r>
            <a:r>
              <a:rPr lang="nl-NL" sz="2000" dirty="0">
                <a:solidFill>
                  <a:srgbClr val="FFFF00"/>
                </a:solidFill>
              </a:rPr>
              <a:t>dreven de spot </a:t>
            </a:r>
            <a:r>
              <a:rPr lang="nl-NL" sz="2000" dirty="0"/>
              <a:t>met de normen en waarden van die tijd. Ze gooiden de meningen over goede smaak in kunst en literatuur in de prullenbak. Die meningen beschouwden zij als culturele kenmerken van een samenleving die bestaat uit </a:t>
            </a:r>
            <a:r>
              <a:rPr lang="nl-NL" sz="2000" dirty="0">
                <a:solidFill>
                  <a:srgbClr val="FFFF00"/>
                </a:solidFill>
              </a:rPr>
              <a:t>hebzucht </a:t>
            </a:r>
            <a:r>
              <a:rPr lang="nl-NL" sz="2000" dirty="0"/>
              <a:t>en </a:t>
            </a:r>
            <a:r>
              <a:rPr lang="nl-NL" sz="2000" dirty="0">
                <a:solidFill>
                  <a:srgbClr val="FFFF00"/>
                </a:solidFill>
              </a:rPr>
              <a:t>materialisme</a:t>
            </a:r>
            <a:r>
              <a:rPr lang="nl-NL" sz="2000" dirty="0"/>
              <a:t>, met </a:t>
            </a:r>
            <a:r>
              <a:rPr lang="nl-NL" sz="2000" dirty="0">
                <a:solidFill>
                  <a:srgbClr val="FFFF00"/>
                </a:solidFill>
              </a:rPr>
              <a:t>oorlog </a:t>
            </a:r>
            <a:r>
              <a:rPr lang="nl-NL" sz="2000" dirty="0"/>
              <a:t>en </a:t>
            </a:r>
            <a:r>
              <a:rPr lang="nl-NL" sz="2000" dirty="0">
                <a:solidFill>
                  <a:srgbClr val="FFFF00"/>
                </a:solidFill>
              </a:rPr>
              <a:t>ellende tot gevolg</a:t>
            </a:r>
            <a:r>
              <a:rPr lang="nl-NL" sz="2000" dirty="0"/>
              <a:t>.</a:t>
            </a:r>
          </a:p>
          <a:p>
            <a:r>
              <a:rPr lang="nl-NL" sz="2000" dirty="0"/>
              <a:t>De aangesloten kunstenaars stelden zich ten doel om radicaal terug te keren naar hun eigen </a:t>
            </a:r>
            <a:r>
              <a:rPr lang="nl-NL" sz="2000" dirty="0">
                <a:solidFill>
                  <a:srgbClr val="FFFF00"/>
                </a:solidFill>
              </a:rPr>
              <a:t>kinderlijke creativiteit.</a:t>
            </a:r>
          </a:p>
        </p:txBody>
      </p:sp>
      <p:sp>
        <p:nvSpPr>
          <p:cNvPr id="8" name="Tekstvak 7">
            <a:extLst>
              <a:ext uri="{FF2B5EF4-FFF2-40B4-BE49-F238E27FC236}">
                <a16:creationId xmlns:a16="http://schemas.microsoft.com/office/drawing/2014/main" id="{8F03D45A-F9DE-4CD9-9BAB-55FAF1EE36F3}"/>
              </a:ext>
            </a:extLst>
          </p:cNvPr>
          <p:cNvSpPr txBox="1"/>
          <p:nvPr/>
        </p:nvSpPr>
        <p:spPr>
          <a:xfrm>
            <a:off x="104775" y="6363700"/>
            <a:ext cx="6096000" cy="369332"/>
          </a:xfrm>
          <a:prstGeom prst="rect">
            <a:avLst/>
          </a:prstGeom>
          <a:noFill/>
        </p:spPr>
        <p:txBody>
          <a:bodyPr wrap="square">
            <a:spAutoFit/>
          </a:bodyPr>
          <a:lstStyle/>
          <a:p>
            <a:r>
              <a:rPr lang="nl-NL" dirty="0"/>
              <a:t>Hugo Ball, optreden in Café Voltaire (1916)</a:t>
            </a:r>
          </a:p>
        </p:txBody>
      </p:sp>
      <p:pic>
        <p:nvPicPr>
          <p:cNvPr id="2" name="Afbeelding 1">
            <a:extLst>
              <a:ext uri="{FF2B5EF4-FFF2-40B4-BE49-F238E27FC236}">
                <a16:creationId xmlns:a16="http://schemas.microsoft.com/office/drawing/2014/main" id="{D66CF3F8-789F-44AE-B8E2-A46952F6FF2C}"/>
              </a:ext>
            </a:extLst>
          </p:cNvPr>
          <p:cNvPicPr>
            <a:picLocks noChangeAspect="1"/>
          </p:cNvPicPr>
          <p:nvPr/>
        </p:nvPicPr>
        <p:blipFill>
          <a:blip r:embed="rId3"/>
          <a:stretch>
            <a:fillRect/>
          </a:stretch>
        </p:blipFill>
        <p:spPr>
          <a:xfrm>
            <a:off x="5548629" y="354036"/>
            <a:ext cx="2809875" cy="1666875"/>
          </a:xfrm>
          <a:prstGeom prst="rect">
            <a:avLst/>
          </a:prstGeom>
        </p:spPr>
      </p:pic>
    </p:spTree>
    <p:extLst>
      <p:ext uri="{BB962C8B-B14F-4D97-AF65-F5344CB8AC3E}">
        <p14:creationId xmlns:p14="http://schemas.microsoft.com/office/powerpoint/2010/main" val="697638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4B348944-30C1-452F-9CE1-007D1D60F54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35391" y="133350"/>
            <a:ext cx="1498560" cy="191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4">
            <a:extLst>
              <a:ext uri="{FF2B5EF4-FFF2-40B4-BE49-F238E27FC236}">
                <a16:creationId xmlns:a16="http://schemas.microsoft.com/office/drawing/2014/main" id="{2972895F-D555-41B8-A88C-F950090F9A74}"/>
              </a:ext>
            </a:extLst>
          </p:cNvPr>
          <p:cNvSpPr>
            <a:spLocks noChangeArrowheads="1"/>
          </p:cNvSpPr>
          <p:nvPr/>
        </p:nvSpPr>
        <p:spPr bwMode="auto">
          <a:xfrm>
            <a:off x="4799014" y="749748"/>
            <a:ext cx="23185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r>
              <a:rPr lang="nl-NL" altLang="nl-NL" sz="2400" u="sng" dirty="0">
                <a:solidFill>
                  <a:srgbClr val="FF6600"/>
                </a:solidFill>
                <a:latin typeface="Calibri" panose="020F0502020204030204" pitchFamily="34" charset="0"/>
              </a:rPr>
              <a:t>Marcel </a:t>
            </a:r>
            <a:r>
              <a:rPr lang="nl-NL" altLang="nl-NL" sz="2400" u="sng" dirty="0" err="1">
                <a:solidFill>
                  <a:srgbClr val="FF6600"/>
                </a:solidFill>
                <a:latin typeface="Calibri" panose="020F0502020204030204" pitchFamily="34" charset="0"/>
              </a:rPr>
              <a:t>Duchamp</a:t>
            </a:r>
            <a:endParaRPr lang="nl-NL" altLang="nl-NL" sz="2400" u="sng" dirty="0">
              <a:solidFill>
                <a:srgbClr val="FF6600"/>
              </a:solidFill>
            </a:endParaRPr>
          </a:p>
        </p:txBody>
      </p:sp>
      <p:pic>
        <p:nvPicPr>
          <p:cNvPr id="15364" name="Picture 2">
            <a:extLst>
              <a:ext uri="{FF2B5EF4-FFF2-40B4-BE49-F238E27FC236}">
                <a16:creationId xmlns:a16="http://schemas.microsoft.com/office/drawing/2014/main" id="{0A5F3B27-94CA-4B4D-87F5-99384273CA9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85851" y="2176464"/>
            <a:ext cx="2447925"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669D6523-0E4F-4838-8924-E070244BDE32}"/>
              </a:ext>
            </a:extLst>
          </p:cNvPr>
          <p:cNvCxnSpPr/>
          <p:nvPr/>
        </p:nvCxnSpPr>
        <p:spPr>
          <a:xfrm flipV="1">
            <a:off x="7175500" y="1773239"/>
            <a:ext cx="433388" cy="428625"/>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347E9C8-3615-48E0-9990-9CA233E94C32}"/>
              </a:ext>
            </a:extLst>
          </p:cNvPr>
          <p:cNvCxnSpPr/>
          <p:nvPr/>
        </p:nvCxnSpPr>
        <p:spPr>
          <a:xfrm rot="10800000">
            <a:off x="4367214" y="1700214"/>
            <a:ext cx="433387" cy="212725"/>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5DA57FD-4D26-48CE-8FE9-79423CD7FB60}"/>
              </a:ext>
            </a:extLst>
          </p:cNvPr>
          <p:cNvCxnSpPr/>
          <p:nvPr/>
        </p:nvCxnSpPr>
        <p:spPr>
          <a:xfrm>
            <a:off x="7318375" y="4292601"/>
            <a:ext cx="433388" cy="288925"/>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15368" name="Picture 9">
            <a:extLst>
              <a:ext uri="{FF2B5EF4-FFF2-40B4-BE49-F238E27FC236}">
                <a16:creationId xmlns:a16="http://schemas.microsoft.com/office/drawing/2014/main" id="{816443FE-E65F-4A3B-AA98-93C673F8364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645651" y="3149780"/>
            <a:ext cx="2089150"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a:extLst>
              <a:ext uri="{FF2B5EF4-FFF2-40B4-BE49-F238E27FC236}">
                <a16:creationId xmlns:a16="http://schemas.microsoft.com/office/drawing/2014/main" id="{12547717-EC49-4824-BCA7-3B2D603AB56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967664" y="333375"/>
            <a:ext cx="2255837"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2">
            <a:extLst>
              <a:ext uri="{FF2B5EF4-FFF2-40B4-BE49-F238E27FC236}">
                <a16:creationId xmlns:a16="http://schemas.microsoft.com/office/drawing/2014/main" id="{DBD1DE8F-041D-48AF-8C3D-7EEA941530B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872038" y="1412875"/>
            <a:ext cx="23558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Arrow Connector 17">
            <a:extLst>
              <a:ext uri="{FF2B5EF4-FFF2-40B4-BE49-F238E27FC236}">
                <a16:creationId xmlns:a16="http://schemas.microsoft.com/office/drawing/2014/main" id="{B545FB03-BDCD-41F2-B2BC-565083CD3681}"/>
              </a:ext>
            </a:extLst>
          </p:cNvPr>
          <p:cNvCxnSpPr/>
          <p:nvPr/>
        </p:nvCxnSpPr>
        <p:spPr>
          <a:xfrm rot="5400000">
            <a:off x="4475163" y="3897313"/>
            <a:ext cx="360363" cy="287338"/>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5372" name="Rectangle 19">
            <a:extLst>
              <a:ext uri="{FF2B5EF4-FFF2-40B4-BE49-F238E27FC236}">
                <a16:creationId xmlns:a16="http://schemas.microsoft.com/office/drawing/2014/main" id="{0D59BD6A-2B28-4A0C-963D-0E849F07BC14}"/>
              </a:ext>
            </a:extLst>
          </p:cNvPr>
          <p:cNvSpPr>
            <a:spLocks noChangeArrowheads="1"/>
          </p:cNvSpPr>
          <p:nvPr/>
        </p:nvSpPr>
        <p:spPr bwMode="auto">
          <a:xfrm>
            <a:off x="7896225" y="2289175"/>
            <a:ext cx="23558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r>
              <a:rPr lang="en-US" altLang="nl-NL" sz="1100" dirty="0">
                <a:solidFill>
                  <a:prstClr val="white"/>
                </a:solidFill>
                <a:latin typeface="Calibri" panose="020F0502020204030204" pitchFamily="34" charset="0"/>
              </a:rPr>
              <a:t>‘ </a:t>
            </a:r>
            <a:r>
              <a:rPr lang="en-US" altLang="nl-NL" sz="1100" dirty="0" err="1">
                <a:solidFill>
                  <a:prstClr val="white"/>
                </a:solidFill>
                <a:latin typeface="Calibri" panose="020F0502020204030204" pitchFamily="34" charset="0"/>
              </a:rPr>
              <a:t>Fontein</a:t>
            </a:r>
            <a:r>
              <a:rPr lang="en-US" altLang="nl-NL" sz="1100" dirty="0">
                <a:solidFill>
                  <a:prstClr val="white"/>
                </a:solidFill>
                <a:latin typeface="Calibri" panose="020F0502020204030204" pitchFamily="34" charset="0"/>
              </a:rPr>
              <a:t>’ 1917 (Duchamp </a:t>
            </a:r>
            <a:r>
              <a:rPr lang="en-US" altLang="nl-NL" sz="1100" dirty="0" err="1">
                <a:solidFill>
                  <a:prstClr val="white"/>
                </a:solidFill>
                <a:latin typeface="Calibri" panose="020F0502020204030204" pitchFamily="34" charset="0"/>
              </a:rPr>
              <a:t>claimt</a:t>
            </a:r>
            <a:r>
              <a:rPr lang="en-US" altLang="nl-NL" sz="1100" dirty="0">
                <a:solidFill>
                  <a:prstClr val="white"/>
                </a:solidFill>
                <a:latin typeface="Calibri" panose="020F0502020204030204" pitchFamily="34" charset="0"/>
              </a:rPr>
              <a:t> de maker er van </a:t>
            </a:r>
            <a:r>
              <a:rPr lang="en-US" altLang="nl-NL" sz="1100" dirty="0" err="1">
                <a:solidFill>
                  <a:prstClr val="white"/>
                </a:solidFill>
                <a:latin typeface="Calibri" panose="020F0502020204030204" pitchFamily="34" charset="0"/>
              </a:rPr>
              <a:t>te</a:t>
            </a:r>
            <a:r>
              <a:rPr lang="en-US" altLang="nl-NL" sz="1100" dirty="0">
                <a:solidFill>
                  <a:prstClr val="white"/>
                </a:solidFill>
                <a:latin typeface="Calibri" panose="020F0502020204030204" pitchFamily="34" charset="0"/>
              </a:rPr>
              <a:t> </a:t>
            </a:r>
            <a:r>
              <a:rPr lang="en-US" altLang="nl-NL" sz="1100" dirty="0" err="1">
                <a:solidFill>
                  <a:prstClr val="white"/>
                </a:solidFill>
                <a:latin typeface="Calibri" panose="020F0502020204030204" pitchFamily="34" charset="0"/>
              </a:rPr>
              <a:t>zijn</a:t>
            </a:r>
            <a:r>
              <a:rPr lang="en-US" altLang="nl-NL" sz="1100" dirty="0">
                <a:solidFill>
                  <a:prstClr val="white"/>
                </a:solidFill>
                <a:latin typeface="Calibri" panose="020F0502020204030204" pitchFamily="34" charset="0"/>
              </a:rPr>
              <a:t>. </a:t>
            </a:r>
            <a:r>
              <a:rPr lang="en-US" altLang="nl-NL" sz="1100" dirty="0" err="1">
                <a:solidFill>
                  <a:prstClr val="white"/>
                </a:solidFill>
                <a:latin typeface="Calibri" panose="020F0502020204030204" pitchFamily="34" charset="0"/>
              </a:rPr>
              <a:t>Vermoedelijk</a:t>
            </a:r>
            <a:r>
              <a:rPr lang="en-US" altLang="nl-NL" sz="1100" dirty="0">
                <a:solidFill>
                  <a:prstClr val="white"/>
                </a:solidFill>
                <a:latin typeface="Calibri" panose="020F0502020204030204" pitchFamily="34" charset="0"/>
              </a:rPr>
              <a:t> was het van </a:t>
            </a:r>
            <a:r>
              <a:rPr lang="en-US" altLang="nl-NL" sz="1100" dirty="0" err="1">
                <a:solidFill>
                  <a:prstClr val="white"/>
                </a:solidFill>
                <a:latin typeface="Calibri" panose="020F0502020204030204" pitchFamily="34" charset="0"/>
              </a:rPr>
              <a:t>een</a:t>
            </a:r>
            <a:r>
              <a:rPr lang="en-US" altLang="nl-NL" sz="1100" dirty="0">
                <a:solidFill>
                  <a:prstClr val="white"/>
                </a:solidFill>
                <a:latin typeface="Calibri" panose="020F0502020204030204" pitchFamily="34" charset="0"/>
              </a:rPr>
              <a:t> college: Elsa von Freytag-</a:t>
            </a:r>
            <a:r>
              <a:rPr lang="en-US" altLang="nl-NL" sz="1100" dirty="0" err="1">
                <a:solidFill>
                  <a:prstClr val="white"/>
                </a:solidFill>
                <a:latin typeface="Calibri" panose="020F0502020204030204" pitchFamily="34" charset="0"/>
              </a:rPr>
              <a:t>Loringhoven</a:t>
            </a:r>
            <a:r>
              <a:rPr lang="en-US" altLang="nl-NL" sz="1100" dirty="0">
                <a:solidFill>
                  <a:prstClr val="white"/>
                </a:solidFill>
                <a:latin typeface="Calibri" panose="020F0502020204030204" pitchFamily="34" charset="0"/>
              </a:rPr>
              <a:t>)</a:t>
            </a:r>
            <a:endParaRPr lang="nl-NL" altLang="nl-NL" sz="1100" dirty="0">
              <a:solidFill>
                <a:prstClr val="white"/>
              </a:solidFill>
            </a:endParaRPr>
          </a:p>
        </p:txBody>
      </p:sp>
      <p:sp>
        <p:nvSpPr>
          <p:cNvPr id="15373" name="Rectangle 20">
            <a:extLst>
              <a:ext uri="{FF2B5EF4-FFF2-40B4-BE49-F238E27FC236}">
                <a16:creationId xmlns:a16="http://schemas.microsoft.com/office/drawing/2014/main" id="{978695B2-7CFC-4704-9E3C-2F97C6F5E90C}"/>
              </a:ext>
            </a:extLst>
          </p:cNvPr>
          <p:cNvSpPr>
            <a:spLocks noChangeArrowheads="1"/>
          </p:cNvSpPr>
          <p:nvPr/>
        </p:nvSpPr>
        <p:spPr bwMode="auto">
          <a:xfrm>
            <a:off x="949325" y="6219828"/>
            <a:ext cx="17860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r>
              <a:rPr lang="nl-NL" altLang="nl-NL" dirty="0">
                <a:solidFill>
                  <a:prstClr val="white"/>
                </a:solidFill>
                <a:latin typeface="Calibri" panose="020F0502020204030204" pitchFamily="34" charset="0"/>
              </a:rPr>
              <a:t>‘</a:t>
            </a:r>
            <a:r>
              <a:rPr lang="nl-NL" altLang="nl-NL" sz="1100" dirty="0">
                <a:solidFill>
                  <a:prstClr val="white"/>
                </a:solidFill>
                <a:latin typeface="Calibri" panose="020F0502020204030204" pitchFamily="34" charset="0"/>
              </a:rPr>
              <a:t>Nu descendant </a:t>
            </a:r>
            <a:r>
              <a:rPr lang="nl-NL" altLang="nl-NL" sz="1100" dirty="0" err="1">
                <a:solidFill>
                  <a:prstClr val="white"/>
                </a:solidFill>
                <a:latin typeface="Calibri" panose="020F0502020204030204" pitchFamily="34" charset="0"/>
              </a:rPr>
              <a:t>un</a:t>
            </a:r>
            <a:r>
              <a:rPr lang="nl-NL" altLang="nl-NL" sz="1100" dirty="0">
                <a:solidFill>
                  <a:prstClr val="white"/>
                </a:solidFill>
                <a:latin typeface="Calibri" panose="020F0502020204030204" pitchFamily="34" charset="0"/>
              </a:rPr>
              <a:t> </a:t>
            </a:r>
            <a:r>
              <a:rPr lang="nl-NL" altLang="nl-NL" sz="1100" dirty="0" err="1">
                <a:solidFill>
                  <a:prstClr val="white"/>
                </a:solidFill>
                <a:latin typeface="Calibri" panose="020F0502020204030204" pitchFamily="34" charset="0"/>
              </a:rPr>
              <a:t>escalier</a:t>
            </a:r>
            <a:r>
              <a:rPr lang="nl-NL" altLang="nl-NL" sz="1100" dirty="0">
                <a:solidFill>
                  <a:prstClr val="white"/>
                </a:solidFill>
                <a:latin typeface="Calibri" panose="020F0502020204030204" pitchFamily="34" charset="0"/>
              </a:rPr>
              <a:t>’</a:t>
            </a:r>
            <a:endParaRPr lang="nl-NL" altLang="nl-NL" sz="1100" dirty="0">
              <a:solidFill>
                <a:prstClr val="white"/>
              </a:solidFill>
            </a:endParaRPr>
          </a:p>
        </p:txBody>
      </p:sp>
      <p:sp>
        <p:nvSpPr>
          <p:cNvPr id="15374" name="Rectangle 21">
            <a:extLst>
              <a:ext uri="{FF2B5EF4-FFF2-40B4-BE49-F238E27FC236}">
                <a16:creationId xmlns:a16="http://schemas.microsoft.com/office/drawing/2014/main" id="{53ABB689-BE59-46D2-B786-9D14109AA701}"/>
              </a:ext>
            </a:extLst>
          </p:cNvPr>
          <p:cNvSpPr>
            <a:spLocks noChangeArrowheads="1"/>
          </p:cNvSpPr>
          <p:nvPr/>
        </p:nvSpPr>
        <p:spPr bwMode="auto">
          <a:xfrm>
            <a:off x="4511676" y="5084763"/>
            <a:ext cx="4918074" cy="1200329"/>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defTabSz="914400" eaLnBrk="1" fontAlgn="base" hangingPunct="1">
              <a:spcBef>
                <a:spcPct val="0"/>
              </a:spcBef>
              <a:spcAft>
                <a:spcPct val="0"/>
              </a:spcAft>
              <a:buFont typeface="Arial" panose="020B0604020202020204" pitchFamily="34" charset="0"/>
              <a:buChar char="•"/>
            </a:pPr>
            <a:r>
              <a:rPr lang="nl-NL" altLang="nl-NL" dirty="0">
                <a:solidFill>
                  <a:srgbClr val="FFFF00"/>
                </a:solidFill>
                <a:latin typeface="Calibri" panose="020F0502020204030204" pitchFamily="34" charset="0"/>
              </a:rPr>
              <a:t>Ready-mades</a:t>
            </a:r>
          </a:p>
          <a:p>
            <a:pPr marL="285750" indent="-285750" defTabSz="914400" eaLnBrk="1" fontAlgn="base" hangingPunct="1">
              <a:spcBef>
                <a:spcPct val="0"/>
              </a:spcBef>
              <a:spcAft>
                <a:spcPct val="0"/>
              </a:spcAft>
              <a:buFont typeface="Arial" panose="020B0604020202020204" pitchFamily="34" charset="0"/>
              <a:buChar char="•"/>
            </a:pPr>
            <a:r>
              <a:rPr lang="en-US" altLang="nl-NL" dirty="0" err="1">
                <a:solidFill>
                  <a:prstClr val="white"/>
                </a:solidFill>
                <a:latin typeface="Calibri" panose="020F0502020204030204" pitchFamily="34" charset="0"/>
              </a:rPr>
              <a:t>afw</a:t>
            </a:r>
            <a:r>
              <a:rPr lang="en-US" altLang="nl-NL" dirty="0">
                <a:solidFill>
                  <a:prstClr val="white"/>
                </a:solidFill>
                <a:latin typeface="Calibri" panose="020F0502020204030204" pitchFamily="34" charset="0"/>
              </a:rPr>
              <a:t>. </a:t>
            </a:r>
            <a:r>
              <a:rPr lang="en-US" altLang="nl-NL" dirty="0" err="1">
                <a:solidFill>
                  <a:prstClr val="white"/>
                </a:solidFill>
                <a:latin typeface="Calibri" panose="020F0502020204030204" pitchFamily="34" charset="0"/>
              </a:rPr>
              <a:t>artistieke</a:t>
            </a:r>
            <a:r>
              <a:rPr lang="en-US" altLang="nl-NL" dirty="0">
                <a:solidFill>
                  <a:prstClr val="white"/>
                </a:solidFill>
                <a:latin typeface="Calibri" panose="020F0502020204030204" pitchFamily="34" charset="0"/>
              </a:rPr>
              <a:t> regels</a:t>
            </a:r>
          </a:p>
          <a:p>
            <a:pPr marL="285750" indent="-285750" defTabSz="914400" eaLnBrk="1" fontAlgn="base" hangingPunct="1">
              <a:spcBef>
                <a:spcPct val="0"/>
              </a:spcBef>
              <a:spcAft>
                <a:spcPct val="0"/>
              </a:spcAft>
              <a:buFont typeface="Arial" panose="020B0604020202020204" pitchFamily="34" charset="0"/>
              <a:buChar char="•"/>
            </a:pPr>
            <a:r>
              <a:rPr lang="en-US" altLang="nl-NL" dirty="0" err="1">
                <a:solidFill>
                  <a:prstClr val="white"/>
                </a:solidFill>
                <a:latin typeface="Calibri" panose="020F0502020204030204" pitchFamily="34" charset="0"/>
              </a:rPr>
              <a:t>denken</a:t>
            </a:r>
            <a:r>
              <a:rPr lang="en-US" altLang="nl-NL" dirty="0">
                <a:solidFill>
                  <a:prstClr val="white"/>
                </a:solidFill>
                <a:latin typeface="Calibri" panose="020F0502020204030204" pitchFamily="34" charset="0"/>
              </a:rPr>
              <a:t>/</a:t>
            </a:r>
            <a:r>
              <a:rPr lang="en-US" altLang="nl-NL" dirty="0" err="1">
                <a:solidFill>
                  <a:prstClr val="white"/>
                </a:solidFill>
                <a:latin typeface="Calibri" panose="020F0502020204030204" pitchFamily="34" charset="0"/>
              </a:rPr>
              <a:t>vragen</a:t>
            </a:r>
            <a:r>
              <a:rPr lang="en-US" altLang="nl-NL" dirty="0">
                <a:solidFill>
                  <a:prstClr val="white"/>
                </a:solidFill>
                <a:latin typeface="Calibri" panose="020F0502020204030204" pitchFamily="34" charset="0"/>
              </a:rPr>
              <a:t> </a:t>
            </a:r>
            <a:r>
              <a:rPr lang="en-US" altLang="nl-NL" dirty="0" err="1">
                <a:solidFill>
                  <a:prstClr val="white"/>
                </a:solidFill>
                <a:latin typeface="Calibri" panose="020F0502020204030204" pitchFamily="34" charset="0"/>
              </a:rPr>
              <a:t>ipv</a:t>
            </a:r>
            <a:r>
              <a:rPr lang="en-US" altLang="nl-NL" dirty="0">
                <a:solidFill>
                  <a:prstClr val="white"/>
                </a:solidFill>
                <a:latin typeface="Calibri" panose="020F0502020204030204" pitchFamily="34" charset="0"/>
              </a:rPr>
              <a:t> </a:t>
            </a:r>
            <a:r>
              <a:rPr lang="en-US" altLang="nl-NL" dirty="0" err="1">
                <a:solidFill>
                  <a:prstClr val="white"/>
                </a:solidFill>
                <a:latin typeface="Calibri" panose="020F0502020204030204" pitchFamily="34" charset="0"/>
              </a:rPr>
              <a:t>zien</a:t>
            </a:r>
            <a:r>
              <a:rPr lang="en-US" altLang="nl-NL" dirty="0">
                <a:solidFill>
                  <a:prstClr val="white"/>
                </a:solidFill>
                <a:latin typeface="Calibri" panose="020F0502020204030204" pitchFamily="34" charset="0"/>
              </a:rPr>
              <a:t>/</a:t>
            </a:r>
            <a:r>
              <a:rPr lang="en-US" altLang="nl-NL" dirty="0" err="1">
                <a:solidFill>
                  <a:prstClr val="white"/>
                </a:solidFill>
                <a:latin typeface="Calibri" panose="020F0502020204030204" pitchFamily="34" charset="0"/>
              </a:rPr>
              <a:t>schoonheid</a:t>
            </a:r>
            <a:endParaRPr lang="en-US" altLang="nl-NL" dirty="0">
              <a:solidFill>
                <a:prstClr val="white"/>
              </a:solidFill>
              <a:latin typeface="Calibri" panose="020F0502020204030204" pitchFamily="34" charset="0"/>
            </a:endParaRPr>
          </a:p>
          <a:p>
            <a:pPr marL="285750" indent="-285750" defTabSz="914400" eaLnBrk="1" fontAlgn="base" hangingPunct="1">
              <a:spcBef>
                <a:spcPct val="0"/>
              </a:spcBef>
              <a:spcAft>
                <a:spcPct val="0"/>
              </a:spcAft>
              <a:buFont typeface="Arial" panose="020B0604020202020204" pitchFamily="34" charset="0"/>
              <a:buChar char="•"/>
            </a:pPr>
            <a:r>
              <a:rPr lang="en-US" altLang="nl-NL" dirty="0">
                <a:solidFill>
                  <a:prstClr val="white"/>
                </a:solidFill>
                <a:latin typeface="Calibri" panose="020F0502020204030204" pitchFamily="34" charset="0"/>
              </a:rPr>
              <a:t>dada </a:t>
            </a:r>
            <a:r>
              <a:rPr lang="en-US" altLang="nl-NL" dirty="0" err="1">
                <a:solidFill>
                  <a:prstClr val="white"/>
                </a:solidFill>
                <a:latin typeface="Calibri" panose="020F0502020204030204" pitchFamily="34" charset="0"/>
              </a:rPr>
              <a:t>als</a:t>
            </a:r>
            <a:r>
              <a:rPr lang="en-US" altLang="nl-NL" dirty="0">
                <a:solidFill>
                  <a:prstClr val="white"/>
                </a:solidFill>
                <a:latin typeface="Calibri" panose="020F0502020204030204" pitchFamily="34" charset="0"/>
              </a:rPr>
              <a:t> protest </a:t>
            </a:r>
            <a:r>
              <a:rPr lang="en-US" altLang="nl-NL" dirty="0" err="1">
                <a:solidFill>
                  <a:prstClr val="white"/>
                </a:solidFill>
                <a:latin typeface="Calibri" panose="020F0502020204030204" pitchFamily="34" charset="0"/>
              </a:rPr>
              <a:t>tegen</a:t>
            </a:r>
            <a:r>
              <a:rPr lang="en-US" altLang="nl-NL" dirty="0">
                <a:solidFill>
                  <a:prstClr val="white"/>
                </a:solidFill>
                <a:latin typeface="Calibri" panose="020F0502020204030204" pitchFamily="34" charset="0"/>
              </a:rPr>
              <a:t> </a:t>
            </a:r>
            <a:r>
              <a:rPr lang="en-US" altLang="nl-NL" dirty="0" err="1">
                <a:solidFill>
                  <a:prstClr val="white"/>
                </a:solidFill>
                <a:latin typeface="Calibri" panose="020F0502020204030204" pitchFamily="34" charset="0"/>
              </a:rPr>
              <a:t>esthetishe</a:t>
            </a:r>
            <a:r>
              <a:rPr lang="en-US" altLang="nl-NL" dirty="0">
                <a:solidFill>
                  <a:prstClr val="white"/>
                </a:solidFill>
                <a:latin typeface="Calibri" panose="020F0502020204030204" pitchFamily="34" charset="0"/>
              </a:rPr>
              <a:t> </a:t>
            </a:r>
            <a:r>
              <a:rPr lang="en-US" altLang="nl-NL" dirty="0" err="1">
                <a:solidFill>
                  <a:prstClr val="white"/>
                </a:solidFill>
                <a:latin typeface="Calibri" panose="020F0502020204030204" pitchFamily="34" charset="0"/>
              </a:rPr>
              <a:t>visie</a:t>
            </a:r>
            <a:r>
              <a:rPr lang="en-US" altLang="nl-NL" dirty="0">
                <a:solidFill>
                  <a:prstClr val="white"/>
                </a:solidFill>
                <a:latin typeface="Calibri" panose="020F0502020204030204" pitchFamily="34" charset="0"/>
              </a:rPr>
              <a:t> op kunst</a:t>
            </a:r>
            <a:endParaRPr lang="nl-NL" altLang="nl-NL" dirty="0">
              <a:solidFill>
                <a:prstClr val="white"/>
              </a:solidFill>
            </a:endParaRPr>
          </a:p>
        </p:txBody>
      </p:sp>
      <p:cxnSp>
        <p:nvCxnSpPr>
          <p:cNvPr id="23" name="Straight Arrow Connector 22">
            <a:extLst>
              <a:ext uri="{FF2B5EF4-FFF2-40B4-BE49-F238E27FC236}">
                <a16:creationId xmlns:a16="http://schemas.microsoft.com/office/drawing/2014/main" id="{5430308A-9C26-4A82-A72B-8F0BE4B08ED9}"/>
              </a:ext>
            </a:extLst>
          </p:cNvPr>
          <p:cNvCxnSpPr/>
          <p:nvPr/>
        </p:nvCxnSpPr>
        <p:spPr>
          <a:xfrm rot="16200000" flipH="1">
            <a:off x="5807870" y="4796633"/>
            <a:ext cx="288925" cy="1587"/>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a:extLst>
              <a:ext uri="{FF2B5EF4-FFF2-40B4-BE49-F238E27FC236}">
                <a16:creationId xmlns:a16="http://schemas.microsoft.com/office/drawing/2014/main" id="{B469C246-89C3-448D-B25D-294F3F557EE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19738" y="2349500"/>
            <a:ext cx="15748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a:extLst>
              <a:ext uri="{FF2B5EF4-FFF2-40B4-BE49-F238E27FC236}">
                <a16:creationId xmlns:a16="http://schemas.microsoft.com/office/drawing/2014/main" id="{B7FDDE64-2AA1-4423-9DB2-4BA36F44FA06}"/>
              </a:ext>
            </a:extLst>
          </p:cNvPr>
          <p:cNvSpPr>
            <a:spLocks noChangeArrowheads="1"/>
          </p:cNvSpPr>
          <p:nvPr/>
        </p:nvSpPr>
        <p:spPr bwMode="auto">
          <a:xfrm>
            <a:off x="5448300" y="1685924"/>
            <a:ext cx="13223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r>
              <a:rPr lang="en-US" altLang="nl-NL" sz="2400" u="sng" dirty="0">
                <a:solidFill>
                  <a:srgbClr val="FF6600"/>
                </a:solidFill>
                <a:latin typeface="Calibri" panose="020F0502020204030204" pitchFamily="34" charset="0"/>
              </a:rPr>
              <a:t>Hans Arp</a:t>
            </a:r>
            <a:endParaRPr lang="nl-NL" altLang="nl-NL" sz="2400" u="sng" dirty="0">
              <a:solidFill>
                <a:srgbClr val="FF6600"/>
              </a:solidFill>
            </a:endParaRPr>
          </a:p>
        </p:txBody>
      </p:sp>
      <p:pic>
        <p:nvPicPr>
          <p:cNvPr id="17412" name="Picture 3">
            <a:extLst>
              <a:ext uri="{FF2B5EF4-FFF2-40B4-BE49-F238E27FC236}">
                <a16:creationId xmlns:a16="http://schemas.microsoft.com/office/drawing/2014/main" id="{A9299654-6669-49F9-B3AD-30FC122F7F8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7737" y="222578"/>
            <a:ext cx="2103712"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5">
            <a:extLst>
              <a:ext uri="{FF2B5EF4-FFF2-40B4-BE49-F238E27FC236}">
                <a16:creationId xmlns:a16="http://schemas.microsoft.com/office/drawing/2014/main" id="{69D20EEF-756E-41E2-9FE0-3D16DBFBD208}"/>
              </a:ext>
            </a:extLst>
          </p:cNvPr>
          <p:cNvSpPr>
            <a:spLocks noChangeArrowheads="1"/>
          </p:cNvSpPr>
          <p:nvPr/>
        </p:nvSpPr>
        <p:spPr bwMode="auto">
          <a:xfrm>
            <a:off x="607737" y="3313839"/>
            <a:ext cx="229637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r>
              <a:rPr lang="en-US" altLang="nl-NL" dirty="0">
                <a:solidFill>
                  <a:prstClr val="white"/>
                </a:solidFill>
                <a:latin typeface="Calibri" panose="020F0502020204030204" pitchFamily="34" charset="0"/>
              </a:rPr>
              <a:t>Papier collages:</a:t>
            </a:r>
          </a:p>
          <a:p>
            <a:pPr defTabSz="914400" eaLnBrk="1" fontAlgn="base" hangingPunct="1">
              <a:spcBef>
                <a:spcPct val="0"/>
              </a:spcBef>
              <a:spcAft>
                <a:spcPct val="0"/>
              </a:spcAft>
            </a:pPr>
            <a:r>
              <a:rPr lang="en-US" altLang="nl-NL" dirty="0" err="1">
                <a:solidFill>
                  <a:prstClr val="white"/>
                </a:solidFill>
                <a:latin typeface="Calibri" panose="020F0502020204030204" pitchFamily="34" charset="0"/>
              </a:rPr>
              <a:t>automatisme</a:t>
            </a:r>
            <a:endParaRPr lang="nl-NL" altLang="nl-NL" dirty="0">
              <a:solidFill>
                <a:prstClr val="white"/>
              </a:solidFill>
            </a:endParaRPr>
          </a:p>
        </p:txBody>
      </p:sp>
      <p:cxnSp>
        <p:nvCxnSpPr>
          <p:cNvPr id="7" name="Straight Arrow Connector 6">
            <a:extLst>
              <a:ext uri="{FF2B5EF4-FFF2-40B4-BE49-F238E27FC236}">
                <a16:creationId xmlns:a16="http://schemas.microsoft.com/office/drawing/2014/main" id="{DF392605-D9F7-41BF-9A1F-858AF36D2B61}"/>
              </a:ext>
            </a:extLst>
          </p:cNvPr>
          <p:cNvCxnSpPr/>
          <p:nvPr/>
        </p:nvCxnSpPr>
        <p:spPr>
          <a:xfrm rot="10800000">
            <a:off x="5016500" y="3357564"/>
            <a:ext cx="431800" cy="212725"/>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415" name="Rectangle 10">
            <a:extLst>
              <a:ext uri="{FF2B5EF4-FFF2-40B4-BE49-F238E27FC236}">
                <a16:creationId xmlns:a16="http://schemas.microsoft.com/office/drawing/2014/main" id="{5DC1D54E-9E57-41D3-87FC-77860094E488}"/>
              </a:ext>
            </a:extLst>
          </p:cNvPr>
          <p:cNvSpPr>
            <a:spLocks noChangeArrowheads="1"/>
          </p:cNvSpPr>
          <p:nvPr/>
        </p:nvSpPr>
        <p:spPr bwMode="auto">
          <a:xfrm>
            <a:off x="8194622" y="3896053"/>
            <a:ext cx="128592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r>
              <a:rPr lang="nl-NL" altLang="nl-NL" sz="1100" dirty="0" err="1">
                <a:solidFill>
                  <a:prstClr val="white"/>
                </a:solidFill>
                <a:latin typeface="+mn-lt"/>
              </a:rPr>
              <a:t>Configuration</a:t>
            </a:r>
            <a:r>
              <a:rPr lang="nl-NL" altLang="nl-NL" sz="1100" dirty="0">
                <a:solidFill>
                  <a:prstClr val="white"/>
                </a:solidFill>
                <a:latin typeface="+mn-lt"/>
              </a:rPr>
              <a:t> 1951</a:t>
            </a:r>
          </a:p>
        </p:txBody>
      </p:sp>
      <p:pic>
        <p:nvPicPr>
          <p:cNvPr id="17416" name="Picture 4">
            <a:extLst>
              <a:ext uri="{FF2B5EF4-FFF2-40B4-BE49-F238E27FC236}">
                <a16:creationId xmlns:a16="http://schemas.microsoft.com/office/drawing/2014/main" id="{A75C63F6-34B1-45ED-938D-1FB8FC7EC39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335963" y="24607"/>
            <a:ext cx="25336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a:extLst>
              <a:ext uri="{FF2B5EF4-FFF2-40B4-BE49-F238E27FC236}">
                <a16:creationId xmlns:a16="http://schemas.microsoft.com/office/drawing/2014/main" id="{1564D401-16FA-4FBE-AF60-DEA244B99FB4}"/>
              </a:ext>
            </a:extLst>
          </p:cNvPr>
          <p:cNvCxnSpPr/>
          <p:nvPr/>
        </p:nvCxnSpPr>
        <p:spPr>
          <a:xfrm flipV="1">
            <a:off x="7175501" y="2708276"/>
            <a:ext cx="288925" cy="212725"/>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17418" name="Picture 5">
            <a:extLst>
              <a:ext uri="{FF2B5EF4-FFF2-40B4-BE49-F238E27FC236}">
                <a16:creationId xmlns:a16="http://schemas.microsoft.com/office/drawing/2014/main" id="{9507735B-AB86-4BA0-AEB6-AB7D63F3529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37706" y="4026858"/>
            <a:ext cx="193833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a:extLst>
              <a:ext uri="{FF2B5EF4-FFF2-40B4-BE49-F238E27FC236}">
                <a16:creationId xmlns:a16="http://schemas.microsoft.com/office/drawing/2014/main" id="{DF1EB60E-91AD-473C-8B41-B0A61244541F}"/>
              </a:ext>
            </a:extLst>
          </p:cNvPr>
          <p:cNvCxnSpPr/>
          <p:nvPr/>
        </p:nvCxnSpPr>
        <p:spPr>
          <a:xfrm rot="5400000">
            <a:off x="5412582" y="4977607"/>
            <a:ext cx="431800" cy="360363"/>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17420" name="Picture 6">
            <a:extLst>
              <a:ext uri="{FF2B5EF4-FFF2-40B4-BE49-F238E27FC236}">
                <a16:creationId xmlns:a16="http://schemas.microsoft.com/office/drawing/2014/main" id="{F078E308-6246-4385-86EE-3B384318B44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718426" y="4631134"/>
            <a:ext cx="2055814" cy="1916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8">
            <a:extLst>
              <a:ext uri="{FF2B5EF4-FFF2-40B4-BE49-F238E27FC236}">
                <a16:creationId xmlns:a16="http://schemas.microsoft.com/office/drawing/2014/main" id="{ED387A6E-6104-435F-9FFA-250754ABCB80}"/>
              </a:ext>
            </a:extLst>
          </p:cNvPr>
          <p:cNvCxnSpPr/>
          <p:nvPr/>
        </p:nvCxnSpPr>
        <p:spPr>
          <a:xfrm>
            <a:off x="7104064" y="4868863"/>
            <a:ext cx="504825" cy="292100"/>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422" name="Rectangle 22">
            <a:extLst>
              <a:ext uri="{FF2B5EF4-FFF2-40B4-BE49-F238E27FC236}">
                <a16:creationId xmlns:a16="http://schemas.microsoft.com/office/drawing/2014/main" id="{9C2B1238-6D24-467E-80D9-1B4F70338042}"/>
              </a:ext>
            </a:extLst>
          </p:cNvPr>
          <p:cNvSpPr>
            <a:spLocks noChangeArrowheads="1"/>
          </p:cNvSpPr>
          <p:nvPr/>
        </p:nvSpPr>
        <p:spPr bwMode="auto">
          <a:xfrm>
            <a:off x="5160037" y="6241976"/>
            <a:ext cx="10845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r>
              <a:rPr lang="en-US" altLang="nl-NL" dirty="0" err="1">
                <a:solidFill>
                  <a:prstClr val="white"/>
                </a:solidFill>
                <a:latin typeface="Calibri" panose="020F0502020204030204" pitchFamily="34" charset="0"/>
              </a:rPr>
              <a:t>Sculptuur</a:t>
            </a:r>
            <a:endParaRPr lang="nl-NL" altLang="nl-NL" dirty="0">
              <a:solidFill>
                <a:prstClr val="white"/>
              </a:solidFill>
            </a:endParaRPr>
          </a:p>
        </p:txBody>
      </p:sp>
      <p:sp>
        <p:nvSpPr>
          <p:cNvPr id="17" name="Tekstvak 16">
            <a:extLst>
              <a:ext uri="{FF2B5EF4-FFF2-40B4-BE49-F238E27FC236}">
                <a16:creationId xmlns:a16="http://schemas.microsoft.com/office/drawing/2014/main" id="{E423227D-EAD3-42D2-8396-7A094A569787}"/>
              </a:ext>
            </a:extLst>
          </p:cNvPr>
          <p:cNvSpPr txBox="1"/>
          <p:nvPr/>
        </p:nvSpPr>
        <p:spPr>
          <a:xfrm>
            <a:off x="607737" y="4061952"/>
            <a:ext cx="2103712" cy="1954381"/>
          </a:xfrm>
          <a:prstGeom prst="rect">
            <a:avLst/>
          </a:prstGeom>
          <a:noFill/>
        </p:spPr>
        <p:txBody>
          <a:bodyPr wrap="square">
            <a:spAutoFit/>
          </a:bodyPr>
          <a:lstStyle/>
          <a:p>
            <a:r>
              <a:rPr lang="nl-NL" sz="1100" dirty="0"/>
              <a:t>Het benutten van het toeval was een belangrijk creatief principe in hun kunstuitingen. Hans Arp bijvoorbeeld maakte abstracte composities van uit papier geknipte vormen. Hij liet de vormen willekeurig neer dwarrelen op een ondergrond en plakte ze vervolgens vast, waar de stukken papier waren gevallen.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CE46CD-B95C-4CDF-B35F-2009781B4AFC}"/>
              </a:ext>
            </a:extLst>
          </p:cNvPr>
          <p:cNvSpPr>
            <a:spLocks noGrp="1"/>
          </p:cNvSpPr>
          <p:nvPr>
            <p:ph type="title"/>
          </p:nvPr>
        </p:nvSpPr>
        <p:spPr>
          <a:xfrm>
            <a:off x="838200" y="-46038"/>
            <a:ext cx="10515600" cy="1325563"/>
          </a:xfrm>
        </p:spPr>
        <p:txBody>
          <a:bodyPr/>
          <a:lstStyle/>
          <a:p>
            <a:r>
              <a:rPr lang="nl-NL" dirty="0"/>
              <a:t>Assemblage</a:t>
            </a:r>
          </a:p>
        </p:txBody>
      </p:sp>
      <p:sp>
        <p:nvSpPr>
          <p:cNvPr id="3" name="Tijdelijke aanduiding voor inhoud 2">
            <a:extLst>
              <a:ext uri="{FF2B5EF4-FFF2-40B4-BE49-F238E27FC236}">
                <a16:creationId xmlns:a16="http://schemas.microsoft.com/office/drawing/2014/main" id="{A8A23590-0F36-4B49-B0B8-52A1615DAF98}"/>
              </a:ext>
            </a:extLst>
          </p:cNvPr>
          <p:cNvSpPr>
            <a:spLocks noGrp="1"/>
          </p:cNvSpPr>
          <p:nvPr>
            <p:ph idx="1"/>
          </p:nvPr>
        </p:nvSpPr>
        <p:spPr>
          <a:xfrm>
            <a:off x="838200" y="1165225"/>
            <a:ext cx="10515600" cy="4351338"/>
          </a:xfrm>
        </p:spPr>
        <p:txBody>
          <a:bodyPr/>
          <a:lstStyle/>
          <a:p>
            <a:pPr marL="0" indent="0">
              <a:buNone/>
            </a:pPr>
            <a:r>
              <a:rPr lang="nl-NL" sz="1800" dirty="0"/>
              <a:t>In de beeldende kunst pasten de dadaïsten bij voorkeur de collage en de </a:t>
            </a:r>
            <a:r>
              <a:rPr lang="nl-NL" sz="1800" dirty="0">
                <a:solidFill>
                  <a:srgbClr val="FFFF00"/>
                </a:solidFill>
              </a:rPr>
              <a:t>assemblage </a:t>
            </a:r>
            <a:r>
              <a:rPr lang="nl-NL" sz="1800" dirty="0"/>
              <a:t>toe. </a:t>
            </a:r>
          </a:p>
          <a:p>
            <a:pPr marL="0" indent="0">
              <a:buNone/>
            </a:pPr>
            <a:endParaRPr lang="nl-NL" dirty="0"/>
          </a:p>
        </p:txBody>
      </p:sp>
      <p:pic>
        <p:nvPicPr>
          <p:cNvPr id="4" name="Afbeelding 3">
            <a:extLst>
              <a:ext uri="{FF2B5EF4-FFF2-40B4-BE49-F238E27FC236}">
                <a16:creationId xmlns:a16="http://schemas.microsoft.com/office/drawing/2014/main" id="{481B033B-029C-4DAF-9DB8-871DFBE168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1407" y="1639889"/>
            <a:ext cx="3421518" cy="4240754"/>
          </a:xfrm>
          <a:prstGeom prst="rect">
            <a:avLst/>
          </a:prstGeom>
        </p:spPr>
      </p:pic>
      <p:sp>
        <p:nvSpPr>
          <p:cNvPr id="6" name="Tekstvak 5">
            <a:extLst>
              <a:ext uri="{FF2B5EF4-FFF2-40B4-BE49-F238E27FC236}">
                <a16:creationId xmlns:a16="http://schemas.microsoft.com/office/drawing/2014/main" id="{133C7907-9C2F-462D-BA73-88216C2AEB16}"/>
              </a:ext>
            </a:extLst>
          </p:cNvPr>
          <p:cNvSpPr txBox="1"/>
          <p:nvPr/>
        </p:nvSpPr>
        <p:spPr>
          <a:xfrm>
            <a:off x="838200" y="5876927"/>
            <a:ext cx="3514725" cy="600164"/>
          </a:xfrm>
          <a:prstGeom prst="rect">
            <a:avLst/>
          </a:prstGeom>
          <a:noFill/>
        </p:spPr>
        <p:txBody>
          <a:bodyPr wrap="square">
            <a:spAutoFit/>
          </a:bodyPr>
          <a:lstStyle/>
          <a:p>
            <a:r>
              <a:rPr lang="nl-NL" sz="1100" dirty="0">
                <a:solidFill>
                  <a:srgbClr val="FFFF00"/>
                </a:solidFill>
              </a:rPr>
              <a:t>COLLAGE </a:t>
            </a:r>
            <a:r>
              <a:rPr lang="nl-NL" sz="1100" dirty="0"/>
              <a:t>van Raoul </a:t>
            </a:r>
            <a:r>
              <a:rPr lang="nl-NL" sz="1100" dirty="0" err="1"/>
              <a:t>Hausmann</a:t>
            </a:r>
            <a:r>
              <a:rPr lang="nl-NL" sz="1100" dirty="0"/>
              <a:t>, The Art </a:t>
            </a:r>
            <a:r>
              <a:rPr lang="nl-NL" sz="1100" dirty="0" err="1"/>
              <a:t>Critic</a:t>
            </a:r>
            <a:r>
              <a:rPr lang="nl-NL" sz="1100" dirty="0"/>
              <a:t>, 1919-20, litho en bedrukt papier op papier, 32 x 25cm, Tate Gallery, Londen</a:t>
            </a:r>
          </a:p>
        </p:txBody>
      </p:sp>
      <p:pic>
        <p:nvPicPr>
          <p:cNvPr id="7" name="Afbeelding 6">
            <a:extLst>
              <a:ext uri="{FF2B5EF4-FFF2-40B4-BE49-F238E27FC236}">
                <a16:creationId xmlns:a16="http://schemas.microsoft.com/office/drawing/2014/main" id="{53B56C77-CE8D-49F4-8ABB-4239D60905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574"/>
          <a:stretch/>
        </p:blipFill>
        <p:spPr>
          <a:xfrm>
            <a:off x="5821680" y="1639889"/>
            <a:ext cx="2840724" cy="3979861"/>
          </a:xfrm>
          <a:prstGeom prst="rect">
            <a:avLst/>
          </a:prstGeom>
        </p:spPr>
      </p:pic>
      <p:sp>
        <p:nvSpPr>
          <p:cNvPr id="9" name="Tekstvak 8">
            <a:extLst>
              <a:ext uri="{FF2B5EF4-FFF2-40B4-BE49-F238E27FC236}">
                <a16:creationId xmlns:a16="http://schemas.microsoft.com/office/drawing/2014/main" id="{605AEA2A-ACD4-4DDD-AE3A-3AD909CF9208}"/>
              </a:ext>
            </a:extLst>
          </p:cNvPr>
          <p:cNvSpPr txBox="1"/>
          <p:nvPr/>
        </p:nvSpPr>
        <p:spPr>
          <a:xfrm>
            <a:off x="5724525" y="5738496"/>
            <a:ext cx="2937879" cy="769441"/>
          </a:xfrm>
          <a:prstGeom prst="rect">
            <a:avLst/>
          </a:prstGeom>
          <a:noFill/>
        </p:spPr>
        <p:txBody>
          <a:bodyPr wrap="square">
            <a:spAutoFit/>
          </a:bodyPr>
          <a:lstStyle/>
          <a:p>
            <a:r>
              <a:rPr lang="nl-NL" sz="1100" dirty="0">
                <a:solidFill>
                  <a:srgbClr val="FFFF00"/>
                </a:solidFill>
              </a:rPr>
              <a:t>ASSEMBLAGE </a:t>
            </a:r>
            <a:r>
              <a:rPr lang="nl-NL" sz="1100" dirty="0"/>
              <a:t>van Raoul </a:t>
            </a:r>
            <a:r>
              <a:rPr lang="nl-NL" sz="1100" dirty="0" err="1"/>
              <a:t>Hausmann</a:t>
            </a:r>
            <a:r>
              <a:rPr lang="nl-NL" sz="1100" dirty="0"/>
              <a:t>, Mechanisch hoofd (De geest van onze tijd), ca. 1920, hout, leer aluminium, messing en karton, 32 x 23 cm, Centre Georges Pompidou, Parijs.</a:t>
            </a:r>
          </a:p>
        </p:txBody>
      </p:sp>
      <p:sp>
        <p:nvSpPr>
          <p:cNvPr id="11" name="Tekstvak 10">
            <a:extLst>
              <a:ext uri="{FF2B5EF4-FFF2-40B4-BE49-F238E27FC236}">
                <a16:creationId xmlns:a16="http://schemas.microsoft.com/office/drawing/2014/main" id="{741E76C9-1871-4985-866B-2E188E21D75D}"/>
              </a:ext>
            </a:extLst>
          </p:cNvPr>
          <p:cNvSpPr txBox="1"/>
          <p:nvPr/>
        </p:nvSpPr>
        <p:spPr>
          <a:xfrm>
            <a:off x="9387563" y="3596204"/>
            <a:ext cx="2411869" cy="2031325"/>
          </a:xfrm>
          <a:prstGeom prst="rect">
            <a:avLst/>
          </a:prstGeom>
          <a:noFill/>
        </p:spPr>
        <p:txBody>
          <a:bodyPr wrap="square">
            <a:spAutoFit/>
          </a:bodyPr>
          <a:lstStyle/>
          <a:p>
            <a:r>
              <a:rPr lang="nl-NL" dirty="0"/>
              <a:t>Een driedimensionale collage van enkele ‘</a:t>
            </a:r>
            <a:r>
              <a:rPr lang="nl-NL" dirty="0">
                <a:solidFill>
                  <a:srgbClr val="FFFF00"/>
                </a:solidFill>
              </a:rPr>
              <a:t>objets trouvés</a:t>
            </a:r>
            <a:r>
              <a:rPr lang="nl-NL" dirty="0"/>
              <a:t>’, dat zijn al bestaande industrieel geproduceerde voorwerpen uit het dagelijks leven.</a:t>
            </a:r>
          </a:p>
        </p:txBody>
      </p:sp>
      <p:sp>
        <p:nvSpPr>
          <p:cNvPr id="12" name="Pijl: rechts 11">
            <a:extLst>
              <a:ext uri="{FF2B5EF4-FFF2-40B4-BE49-F238E27FC236}">
                <a16:creationId xmlns:a16="http://schemas.microsoft.com/office/drawing/2014/main" id="{78E35C96-A04C-410E-866E-DADC89AA93EE}"/>
              </a:ext>
            </a:extLst>
          </p:cNvPr>
          <p:cNvSpPr/>
          <p:nvPr/>
        </p:nvSpPr>
        <p:spPr>
          <a:xfrm>
            <a:off x="8458200" y="4681083"/>
            <a:ext cx="733425" cy="281442"/>
          </a:xfrm>
          <a:prstGeom prst="right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57403954"/>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TotalTime>
  <Words>658</Words>
  <Application>Microsoft Office PowerPoint</Application>
  <PresentationFormat>Breedbeeld</PresentationFormat>
  <Paragraphs>68</Paragraphs>
  <Slides>13</Slides>
  <Notes>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Calibri Light</vt:lpstr>
      <vt:lpstr>Corbel</vt:lpstr>
      <vt:lpstr>Office Theme</vt:lpstr>
      <vt:lpstr>Dadaïsme  1916-1923</vt:lpstr>
      <vt:lpstr>PowerPoint-presentatie</vt:lpstr>
      <vt:lpstr>PowerPoint-presentatie</vt:lpstr>
      <vt:lpstr>PowerPoint-presentatie</vt:lpstr>
      <vt:lpstr>PowerPoint-presentatie</vt:lpstr>
      <vt:lpstr>PowerPoint-presentatie</vt:lpstr>
      <vt:lpstr>PowerPoint-presentatie</vt:lpstr>
      <vt:lpstr>PowerPoint-presentatie</vt:lpstr>
      <vt:lpstr>Assemblage</vt:lpstr>
      <vt:lpstr>PowerPoint-presentatie</vt:lpstr>
      <vt:lpstr>PowerPoint-presentatie</vt:lpstr>
      <vt:lpstr>Dada &gt; invloed latere stromingen: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Dadaïsme  1916-1923</dc:title>
  <dc:creator>Boers, SMJ (Sarita)</dc:creator>
  <cp:lastModifiedBy>Boers, SMJ (Sarita)</cp:lastModifiedBy>
  <cp:revision>1</cp:revision>
  <dcterms:created xsi:type="dcterms:W3CDTF">2021-08-18T07:37:41Z</dcterms:created>
  <dcterms:modified xsi:type="dcterms:W3CDTF">2021-08-18T17:50:53Z</dcterms:modified>
</cp:coreProperties>
</file>