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13004800" cy="9753600"/>
  <p:notesSz cx="6858000" cy="9144000"/>
  <p:defaultTextStyle>
    <a:defPPr>
      <a:defRPr lang="nl-NL"/>
    </a:defPPr>
    <a:lvl1pPr marL="0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1pPr>
    <a:lvl2pPr marL="546171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2pPr>
    <a:lvl3pPr marL="1092342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3pPr>
    <a:lvl4pPr marL="1638513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4pPr>
    <a:lvl5pPr marL="2184684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5pPr>
    <a:lvl6pPr marL="2730856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6pPr>
    <a:lvl7pPr marL="3277027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7pPr>
    <a:lvl8pPr marL="3823198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8pPr>
    <a:lvl9pPr marL="4369369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BD63-0F16-4BCC-B292-92C8B530A74A}" type="datetimeFigureOut">
              <a:rPr lang="nl-NL" smtClean="0"/>
              <a:t>20-8-2021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06DB-88E2-4946-BF5A-C26053C15F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43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BBD63-0F16-4BCC-B292-92C8B530A74A}" type="datetimeFigureOut">
              <a:rPr lang="nl-NL" smtClean="0"/>
              <a:t>20-8-2021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506DB-88E2-4946-BF5A-C26053C15F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660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sz="1800"/>
            </a:pPr>
            <a:r>
              <a:rPr lang="nl-NL" sz="8000" smtClean="0"/>
              <a:t>Tekenen</a:t>
            </a:r>
            <a:endParaRPr lang="nl-NL" sz="80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3385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6122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5350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315468">
              <a:defRPr sz="1800"/>
            </a:pPr>
            <a:r>
              <a:rPr lang="nl-NL" sz="4320" smtClean="0"/>
              <a:t>"Tekenen is een praktijkvak, </a:t>
            </a:r>
            <a:br>
              <a:rPr lang="nl-NL" sz="4320" smtClean="0"/>
            </a:br>
            <a:r>
              <a:rPr lang="nl-NL" sz="4320" smtClean="0"/>
              <a:t>maar je krijgt er wél huiswerk"</a:t>
            </a:r>
            <a:endParaRPr lang="nl-NL" sz="432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3236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7074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4163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315468">
              <a:defRPr sz="1800"/>
            </a:pPr>
            <a:r>
              <a:rPr lang="nl-NL" sz="4320" smtClean="0"/>
              <a:t>"Met tekenen kun je nooit </a:t>
            </a:r>
          </a:p>
          <a:p>
            <a:pPr lvl="0" defTabSz="315468">
              <a:defRPr sz="1800"/>
            </a:pPr>
            <a:r>
              <a:rPr lang="nl-NL" sz="4320" smtClean="0"/>
              <a:t>veel geld verdienen"</a:t>
            </a:r>
            <a:endParaRPr lang="nl-NL" sz="432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5721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sz="1800"/>
            </a:pPr>
            <a:r>
              <a:rPr lang="nl-NL" sz="3200" smtClean="0"/>
              <a:t>Beroepen met tekenen</a:t>
            </a:r>
            <a:endParaRPr lang="nl-NL" sz="32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3258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7693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sz="1800"/>
            </a:pPr>
            <a:r>
              <a:rPr lang="nl-NL" sz="4800" smtClean="0"/>
              <a:t>"Tekenen kun je niet leren"</a:t>
            </a:r>
            <a:endParaRPr lang="nl-NL" sz="48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7285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893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8974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6198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sz="1800"/>
            </a:pPr>
            <a:r>
              <a:rPr lang="nl-NL" sz="3600" smtClean="0"/>
              <a:t>"Het maakt het niet uit of je je spullen netjes opruimt, als je maar goede tekeningen maakt"</a:t>
            </a:r>
            <a:endParaRPr lang="nl-NL" sz="36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5689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8368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8321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315468">
              <a:defRPr sz="1800"/>
            </a:pPr>
            <a:r>
              <a:rPr lang="nl-NL" sz="4320" smtClean="0"/>
              <a:t>“Cijfers voor tekenen tellen net zo zwaar mee als cijfers voor leervakken"</a:t>
            </a:r>
            <a:endParaRPr lang="nl-NL" sz="432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1246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0191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8484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315468">
              <a:defRPr sz="1800"/>
            </a:pPr>
            <a:r>
              <a:rPr lang="nl-NL" sz="4320" smtClean="0"/>
              <a:t>“Elke opdracht begin je met schetsen" </a:t>
            </a:r>
            <a:endParaRPr lang="nl-NL" sz="432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8979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4838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7335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sz="1800"/>
            </a:pPr>
            <a:r>
              <a:rPr lang="nl-NL" sz="4800" smtClean="0"/>
              <a:t>"Tekenen doe je alleen met je handen"</a:t>
            </a:r>
            <a:endParaRPr lang="nl-NL" sz="48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5237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315468">
              <a:defRPr sz="1800"/>
            </a:pPr>
            <a:r>
              <a:rPr lang="nl-NL" sz="4320" smtClean="0"/>
              <a:t>"Als je maar je best doet krijg</a:t>
            </a:r>
          </a:p>
          <a:p>
            <a:pPr lvl="0" defTabSz="315468">
              <a:defRPr sz="1800"/>
            </a:pPr>
            <a:r>
              <a:rPr lang="nl-NL" sz="4320" smtClean="0"/>
              <a:t>je wel een goed cijfer"</a:t>
            </a:r>
            <a:endParaRPr lang="nl-NL" sz="432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6759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6326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sz="1800"/>
            </a:pPr>
            <a:r>
              <a:rPr lang="nl-NL" sz="8000" smtClean="0"/>
              <a:t>Vragen???</a:t>
            </a:r>
            <a:br>
              <a:rPr lang="nl-NL" sz="8000" smtClean="0"/>
            </a:br>
            <a:r>
              <a:rPr lang="nl-NL" sz="8000" smtClean="0"/>
              <a:t/>
            </a:r>
            <a:br>
              <a:rPr lang="nl-NL" sz="8000" smtClean="0"/>
            </a:br>
            <a:r>
              <a:rPr lang="nl-NL" sz="4900" smtClean="0"/>
              <a:t>Veel tekenplezier dit jaar!</a:t>
            </a:r>
            <a:br>
              <a:rPr lang="nl-NL" sz="4900" smtClean="0"/>
            </a:br>
            <a:r>
              <a:rPr lang="nl-NL" sz="4900" smtClean="0"/>
              <a:t/>
            </a:r>
            <a:br>
              <a:rPr lang="nl-NL" sz="4900" smtClean="0"/>
            </a:br>
            <a:r>
              <a:rPr lang="nl-NL" sz="3100" smtClean="0"/>
              <a:t>Mvr. Boers (BSS)</a:t>
            </a:r>
            <a:br>
              <a:rPr lang="nl-NL" sz="3100" smtClean="0"/>
            </a:br>
            <a:r>
              <a:rPr lang="nl-NL" sz="3100" smtClean="0"/>
              <a:t>Mvr. Peterkamp (PPL)</a:t>
            </a:r>
            <a:br>
              <a:rPr lang="nl-NL" sz="3100" smtClean="0"/>
            </a:br>
            <a:r>
              <a:rPr lang="nl-NL" sz="3100" smtClean="0"/>
              <a:t>Mvr. Haveman (KMR)</a:t>
            </a:r>
            <a:br>
              <a:rPr lang="nl-NL" sz="3100" smtClean="0"/>
            </a:br>
            <a:r>
              <a:rPr lang="nl-NL" sz="3100" smtClean="0"/>
              <a:t>Dhr. Wolbers (WOB)</a:t>
            </a:r>
            <a:endParaRPr lang="nl-NL" sz="31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1694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525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006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315468">
              <a:defRPr sz="1800"/>
            </a:pPr>
            <a:r>
              <a:rPr lang="nl-NL" sz="4320" smtClean="0"/>
              <a:t>“Als je goed kunt natekenen </a:t>
            </a:r>
          </a:p>
          <a:p>
            <a:pPr lvl="0" defTabSz="315468">
              <a:defRPr sz="1800"/>
            </a:pPr>
            <a:r>
              <a:rPr lang="nl-NL" sz="4320" smtClean="0"/>
              <a:t>haal je altijd hoge cijfers"</a:t>
            </a:r>
            <a:endParaRPr lang="nl-NL" sz="432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3317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981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0467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315468">
              <a:defRPr sz="1800"/>
            </a:pPr>
            <a:r>
              <a:rPr lang="nl-NL" sz="4320" smtClean="0"/>
              <a:t>“Bij tekenen gaat het vooral om gezelligheid en ontspanning"</a:t>
            </a:r>
            <a:endParaRPr lang="nl-NL" sz="432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983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D08A3127F71D459C7B73180266D7D2" ma:contentTypeVersion="15" ma:contentTypeDescription="Een nieuw document maken." ma:contentTypeScope="" ma:versionID="3252825a19b826d4bf6e8a55dbfa3aaa">
  <xsd:schema xmlns:xsd="http://www.w3.org/2001/XMLSchema" xmlns:xs="http://www.w3.org/2001/XMLSchema" xmlns:p="http://schemas.microsoft.com/office/2006/metadata/properties" xmlns:ns3="bca1e94d-6860-4bd5-aa5e-9686756446e9" xmlns:ns4="01999407-e1e5-4e0f-ba3b-ceaa24a3b1ad" targetNamespace="http://schemas.microsoft.com/office/2006/metadata/properties" ma:root="true" ma:fieldsID="f30dee2dd8dc3e46feb768812b628c02" ns3:_="" ns4:_="">
    <xsd:import namespace="bca1e94d-6860-4bd5-aa5e-9686756446e9"/>
    <xsd:import namespace="01999407-e1e5-4e0f-ba3b-ceaa24a3b1ad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1e94d-6860-4bd5-aa5e-9686756446e9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999407-e1e5-4e0f-ba3b-ceaa24a3b1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483724-EBF9-4DED-94DD-0211EA93EF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a1e94d-6860-4bd5-aa5e-9686756446e9"/>
    <ds:schemaRef ds:uri="01999407-e1e5-4e0f-ba3b-ceaa24a3b1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8BD50C-E797-41CC-BAEC-3EDC58508B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AAC9C7-5D2E-4BA9-83FB-895F768C202B}">
  <ds:schemaRefs>
    <ds:schemaRef ds:uri="http://www.w3.org/XML/1998/namespace"/>
    <ds:schemaRef ds:uri="01999407-e1e5-4e0f-ba3b-ceaa24a3b1ad"/>
    <ds:schemaRef ds:uri="http://schemas.openxmlformats.org/package/2006/metadata/core-properties"/>
    <ds:schemaRef ds:uri="http://purl.org/dc/elements/1.1/"/>
    <ds:schemaRef ds:uri="http://purl.org/dc/terms/"/>
    <ds:schemaRef ds:uri="bca1e94d-6860-4bd5-aa5e-9686756446e9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Aangepast</PresentationFormat>
  <Paragraphs>16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Kantoorthema</vt:lpstr>
      <vt:lpstr>Tekenen</vt:lpstr>
      <vt:lpstr>PowerPoint-presentatie</vt:lpstr>
      <vt:lpstr>"Tekenen doe je alleen met je handen"</vt:lpstr>
      <vt:lpstr>PowerPoint-presentatie</vt:lpstr>
      <vt:lpstr>PowerPoint-presentatie</vt:lpstr>
      <vt:lpstr>“Als je goed kunt natekenen  haal je altijd hoge cijfers"</vt:lpstr>
      <vt:lpstr>PowerPoint-presentatie</vt:lpstr>
      <vt:lpstr>PowerPoint-presentatie</vt:lpstr>
      <vt:lpstr>“Bij tekenen gaat het vooral om gezelligheid en ontspanning"</vt:lpstr>
      <vt:lpstr>PowerPoint-presentatie</vt:lpstr>
      <vt:lpstr>PowerPoint-presentatie</vt:lpstr>
      <vt:lpstr>"Tekenen is een praktijkvak,  maar je krijgt er wél huiswerk"</vt:lpstr>
      <vt:lpstr>PowerPoint-presentatie</vt:lpstr>
      <vt:lpstr>PowerPoint-presentatie</vt:lpstr>
      <vt:lpstr>"Met tekenen kun je nooit  veel geld verdienen"</vt:lpstr>
      <vt:lpstr>Beroepen met tekenen</vt:lpstr>
      <vt:lpstr>PowerPoint-presentatie</vt:lpstr>
      <vt:lpstr>"Tekenen kun je niet leren"</vt:lpstr>
      <vt:lpstr>PowerPoint-presentatie</vt:lpstr>
      <vt:lpstr>PowerPoint-presentatie</vt:lpstr>
      <vt:lpstr>"Het maakt het niet uit of je je spullen netjes opruimt, als je maar goede tekeningen maakt"</vt:lpstr>
      <vt:lpstr>PowerPoint-presentatie</vt:lpstr>
      <vt:lpstr>PowerPoint-presentatie</vt:lpstr>
      <vt:lpstr>“Cijfers voor tekenen tellen net zo zwaar mee als cijfers voor leervakken"</vt:lpstr>
      <vt:lpstr>PowerPoint-presentatie</vt:lpstr>
      <vt:lpstr>PowerPoint-presentatie</vt:lpstr>
      <vt:lpstr>“Elke opdracht begin je met schetsen" </vt:lpstr>
      <vt:lpstr>PowerPoint-presentatie</vt:lpstr>
      <vt:lpstr>PowerPoint-presentatie</vt:lpstr>
      <vt:lpstr>"Als je maar je best doet krijg je wel een goed cijfer"</vt:lpstr>
      <vt:lpstr>PowerPoint-presentatie</vt:lpstr>
      <vt:lpstr>Vragen???  Veel tekenplezier dit jaar!  Mvr. Boers (BSS) Mvr. Peterkamp (PPL) Mvr. Haveman (KMR) Dhr. Wolbers (WOB)</vt:lpstr>
    </vt:vector>
  </TitlesOfParts>
  <Company>Bonhoeffer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Tekenen</dc:title>
  <dc:creator>Haveman-Kemper, S (Sara)</dc:creator>
  <cp:lastModifiedBy>Haveman-Kemper, S (Sara)</cp:lastModifiedBy>
  <cp:revision>1</cp:revision>
  <dcterms:created xsi:type="dcterms:W3CDTF">2021-08-20T08:52:14Z</dcterms:created>
  <dcterms:modified xsi:type="dcterms:W3CDTF">2021-08-20T08:52:14Z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0x010100D0D08A3127F71D459C7B73180266D7D2</vt:lpwstr>
  </property>
</Properties>
</file>